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387" r:id="rId2"/>
    <p:sldId id="388" r:id="rId3"/>
    <p:sldId id="394" r:id="rId4"/>
    <p:sldId id="397" r:id="rId5"/>
    <p:sldId id="396" r:id="rId6"/>
    <p:sldId id="398" r:id="rId7"/>
    <p:sldId id="395" r:id="rId8"/>
    <p:sldId id="389" r:id="rId9"/>
    <p:sldId id="390" r:id="rId10"/>
    <p:sldId id="391" r:id="rId11"/>
    <p:sldId id="392" r:id="rId12"/>
    <p:sldId id="393" r:id="rId13"/>
    <p:sldId id="278" r:id="rId14"/>
  </p:sldIdLst>
  <p:sldSz cx="12192000" cy="6858000"/>
  <p:notesSz cx="6858000" cy="9144000"/>
  <p:embeddedFontLst>
    <p:embeddedFont>
      <p:font typeface="Poppins ExtraBold" panose="00000900000000000000" pitchFamily="2" charset="0"/>
      <p:bold r:id="rId16"/>
      <p:boldItalic r:id="rId17"/>
    </p:embeddedFont>
    <p:embeddedFont>
      <p:font typeface="나눔스퀘어 Light" panose="020B0600000101010101" pitchFamily="50" charset="-127"/>
      <p:regular r:id="rId18"/>
    </p:embeddedFont>
    <p:embeddedFont>
      <p:font typeface="나눔스퀘어 bold" panose="020B0600000101010101" pitchFamily="50" charset="-127"/>
      <p:bold r:id="rId19"/>
    </p:embeddedFont>
    <p:embeddedFont>
      <p:font typeface="Arial Black" panose="020B0A04020102020204" pitchFamily="34" charset="0"/>
      <p:bold r:id="rId20"/>
    </p:embeddedFont>
    <p:embeddedFont>
      <p:font typeface="나눔스퀘어 ExtraBold" panose="020B0600000101010101" pitchFamily="50" charset="-127"/>
      <p:bold r:id="rId21"/>
    </p:embeddedFont>
    <p:embeddedFont>
      <p:font typeface="Spoqa Han Sans Neo Bold" panose="020B0600000101010101" charset="-127"/>
      <p:bold r:id="rId22"/>
    </p:embeddedFont>
    <p:embeddedFont>
      <p:font typeface="Spoqa Han Sans Neo Regular" panose="020B0600000101010101" charset="-127"/>
      <p:regular r:id="rId23"/>
    </p:embeddedFont>
    <p:embeddedFont>
      <p:font typeface="나눔스퀘어 bold" panose="020B0600000101010101" pitchFamily="50" charset="-127"/>
      <p:bold r:id="rId19"/>
    </p:embeddedFont>
    <p:embeddedFont>
      <p:font typeface="나눔스퀘어" panose="020B0600000101010101" pitchFamily="50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강식 신" initials="강신" lastIdx="1" clrIdx="0">
    <p:extLst>
      <p:ext uri="{19B8F6BF-5375-455C-9EA6-DF929625EA0E}">
        <p15:presenceInfo xmlns:p15="http://schemas.microsoft.com/office/powerpoint/2012/main" userId="f11255f68fc702c0" providerId="Windows Live"/>
      </p:ext>
    </p:extLst>
  </p:cmAuthor>
  <p:cmAuthor id="2" name="신강식" initials="신" lastIdx="1" clrIdx="1">
    <p:extLst>
      <p:ext uri="{19B8F6BF-5375-455C-9EA6-DF929625EA0E}">
        <p15:presenceInfo xmlns:p15="http://schemas.microsoft.com/office/powerpoint/2012/main" userId="신강식" providerId="None"/>
      </p:ext>
    </p:extLst>
  </p:cmAuthor>
  <p:cmAuthor id="3" name="강동현" initials="강" lastIdx="1" clrIdx="2">
    <p:extLst>
      <p:ext uri="{19B8F6BF-5375-455C-9EA6-DF929625EA0E}">
        <p15:presenceInfo xmlns:p15="http://schemas.microsoft.com/office/powerpoint/2012/main" userId="S::rkdehd63602@st.dima.ac.kr::e75b7a30-dc9e-45e2-8f86-93e22e4de75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7F7F7F"/>
    <a:srgbClr val="404040"/>
    <a:srgbClr val="262626"/>
    <a:srgbClr val="6B45D7"/>
    <a:srgbClr val="413B91"/>
    <a:srgbClr val="63A570"/>
    <a:srgbClr val="CFBC4D"/>
    <a:srgbClr val="F1ECCB"/>
    <a:srgbClr val="E3D8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89" autoAdjust="0"/>
    <p:restoredTop sz="96768" autoAdjust="0"/>
  </p:normalViewPr>
  <p:slideViewPr>
    <p:cSldViewPr snapToGrid="0">
      <p:cViewPr varScale="1">
        <p:scale>
          <a:sx n="62" d="100"/>
          <a:sy n="62" d="100"/>
        </p:scale>
        <p:origin x="-528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6-11T14:17:47.140" idx="1">
    <p:pos x="5739" y="1866"/>
    <p:text>ctrl + 클릭하시면 다운로드 페이지로 이동합니다.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2.jp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5E59BD3C-3ABD-44C3-AA06-FEA6769347F0}" type="datetimeFigureOut">
              <a:rPr lang="ko-KR" altLang="en-US" smtClean="0"/>
              <a:pPr/>
              <a:t>2025-11-12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1A402C31-7BFE-487E-88A3-FAA167FFD51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1061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CFCB27-850B-4730-B360-1E246B961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9B4069-0008-4EB2-AB34-5A6C677C7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CD2218-96E8-4CDB-91E6-CE72FDB24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E4C2E6-DD9F-4FCE-A67C-DD6F2C1B4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16144-D899-47DA-A3DC-B2F1C3387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121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74106-2604-4533-B6D0-81CF02B83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A519D3-A4D9-46F7-8E5E-2CD8A2C82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A76241-29BF-416E-873F-44492C9D9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36720-2765-4B54-BCD0-015B43AA6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3323B2-C763-469B-A6D7-42D951B8D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951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347F461-1DDF-4DFB-BF03-799C0A215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59853A-C8E9-4368-87B8-87641DDDB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35AA98-8970-4FF4-95F5-A1152E754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B36828-6948-4B53-9E2D-2E80FB689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31A7F7-65AD-4A8A-B7E3-FEECD0CEF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087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C9474-0F61-4012-BABD-4D36857A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B75799-C2E3-459D-B72C-2CD4C9AF5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B9657-620D-42BF-AB64-1C52CD70D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949C5C-EB1D-41B0-9453-D8A194E1B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9D954D-E0F9-4DBF-94E1-7083A4F9E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7783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AA7424-68A7-47A4-B2B7-5A014F364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0EC171-60ED-4176-9078-F4C1DE2883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28F8C2-8F33-4A36-9DD2-97AE394F0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975DE6-4D1D-497C-8954-D78AB9AD1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2757C1-A4CC-4DC8-8AD1-E3159A705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946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BFF63-6D13-43B1-A730-8DE52AD18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D3BFC3-2372-4D1D-ACE5-32A5F3E748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784EF2-94F5-4BB6-B57D-E270B138FF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7E9CCE-8224-4D48-97A9-754BB3A26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0F93D7-BE4C-4CA5-A9AB-10A8E8001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DF7480-A799-4EC8-BEE7-1F0A02A67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822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9D7223-CFF0-464E-8EE4-ED63F9569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4006C0-AA94-46CA-BD12-CFD86A883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573A58-8476-4710-8118-261EF8307A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135D747-77FF-4BF8-8F15-57C8B5F3CD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E77A25-8565-495F-A068-89ECB6D0A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AADB52B-8E7D-4A2E-9EC0-E783A4063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2358F6-F089-4989-93CB-20D86B1A9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098B85-5E9B-44AC-A003-F413A20B0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7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9193BC-0D9A-4247-9C98-D7BE42D7E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904905B-4A06-4515-9EDE-8AE8FEAAA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593495-E5C2-450D-B0B6-6398041BC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7993D6-6CF7-4E13-873E-C95DE4D0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672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FA4041-32B8-43F6-AA8E-63C50C195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01562F-910F-444D-AD5C-B437BA724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B0AAD8-2EC4-4E8E-8B09-1CECE31C3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555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BE1D61-BB62-4160-8E46-3EF49FEAE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F9FAD3-D3E7-4CB4-878D-2898A1F42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EDA8C6-E16D-4C14-974F-5E5912BE0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58FF-BFBB-4D18-81CD-9EE612808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6BA91F-7357-45A0-BB52-981A707EA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5E182C-6067-4E3A-9C2C-0A8C81D3D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08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8BCCC8-0286-4CC4-AFCE-DA206E6DD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11538FE-CA27-40A7-9CBE-B447E77AA3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CC1DB7-1D5B-4228-9E49-9F77DCED4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5EB56D-0111-4177-8466-5062D2CE7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F8E12C-7EBC-4B1A-A490-1C4965870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E30FA8-99C0-4A3A-B867-8D37C6A64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917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EF45307-5F8A-4827-AB9D-46468B5BF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640F25-4B39-4B7E-8327-C129A0AA2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BD2822-9864-404F-96B0-C65BDBE34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92A74-0086-4B25-B673-DC49D7A853DD}" type="datetimeFigureOut">
              <a:rPr lang="ko-KR" altLang="en-US" smtClean="0"/>
              <a:t>2025-11-12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E7F9C1-DD58-4757-9DAA-9594DA4C6C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4353C6-68DB-4A2B-9BD6-7ABDBBD22F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893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 Bold" panose="020B0600000101010101" pitchFamily="50" charset="-127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hangeul.naver.com/font/nanum" TargetMode="External"/><Relationship Id="rId2" Type="http://schemas.openxmlformats.org/officeDocument/2006/relationships/hyperlink" Target="https://fonts.google.com/specimen/Inter?query=inter" TargetMode="External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7212AE9-0955-47F8-BAA0-1558B6180E00}"/>
              </a:ext>
            </a:extLst>
          </p:cNvPr>
          <p:cNvSpPr/>
          <p:nvPr/>
        </p:nvSpPr>
        <p:spPr>
          <a:xfrm>
            <a:off x="3619076" y="2693960"/>
            <a:ext cx="5095422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Happy project</a:t>
            </a:r>
            <a:endParaRPr lang="ko-KR" altLang="en-US" sz="44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C846F9C-285B-4F60-A0A2-EB3063F4A1C6}"/>
              </a:ext>
            </a:extLst>
          </p:cNvPr>
          <p:cNvSpPr/>
          <p:nvPr/>
        </p:nvSpPr>
        <p:spPr>
          <a:xfrm>
            <a:off x="3869675" y="3390050"/>
            <a:ext cx="4594225" cy="352619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1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Happy solution</a:t>
            </a:r>
            <a:endParaRPr lang="ko-KR" altLang="en-US" sz="1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DC8D53C-BC6D-4979-8095-540BA57BA3A5}"/>
              </a:ext>
            </a:extLst>
          </p:cNvPr>
          <p:cNvSpPr/>
          <p:nvPr/>
        </p:nvSpPr>
        <p:spPr>
          <a:xfrm rot="5400000">
            <a:off x="-452881" y="2325300"/>
            <a:ext cx="2225516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/>
            <a:r>
              <a:rPr lang="ko-KR" altLang="en-US" sz="8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얼마나 행복한가 </a:t>
            </a:r>
            <a:endParaRPr lang="ko-KR" altLang="en-US" sz="8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253D51-0FD8-4B1A-8D87-A7B8125A9AED}"/>
              </a:ext>
            </a:extLst>
          </p:cNvPr>
          <p:cNvSpPr txBox="1"/>
          <p:nvPr/>
        </p:nvSpPr>
        <p:spPr>
          <a:xfrm>
            <a:off x="1367764" y="536082"/>
            <a:ext cx="32963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kern="10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https://de05164.pythonanywhere.com/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3E5762-5743-475D-AFA3-431C484A58E5}"/>
              </a:ext>
            </a:extLst>
          </p:cNvPr>
          <p:cNvSpPr txBox="1"/>
          <p:nvPr/>
        </p:nvSpPr>
        <p:spPr>
          <a:xfrm>
            <a:off x="9785038" y="543776"/>
            <a:ext cx="1888659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lang="ko-KR" altLang="en-US" sz="1100" kern="10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팀원 </a:t>
            </a:r>
            <a:r>
              <a:rPr lang="en-US" altLang="ko-KR" sz="1100" kern="10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1100" kern="100" dirty="0" err="1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김정안</a:t>
            </a:r>
            <a:r>
              <a:rPr lang="en-US" altLang="ko-KR" sz="1100" kern="10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100" kern="10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이경민</a:t>
            </a:r>
            <a:r>
              <a:rPr lang="en-US" altLang="ko-KR" sz="1100" kern="10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100" kern="100" dirty="0" err="1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백재호</a:t>
            </a:r>
            <a:endParaRPr lang="ko-KR" altLang="en-US" sz="1100" kern="10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A11612F-10B3-486C-8C86-32984251356B}"/>
              </a:ext>
            </a:extLst>
          </p:cNvPr>
          <p:cNvCxnSpPr/>
          <p:nvPr/>
        </p:nvCxnSpPr>
        <p:spPr>
          <a:xfrm>
            <a:off x="659877" y="3675925"/>
            <a:ext cx="0" cy="27103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F4B854E5-9DB1-422C-A47C-20BA626302A4}"/>
              </a:ext>
            </a:extLst>
          </p:cNvPr>
          <p:cNvCxnSpPr>
            <a:cxnSpLocks/>
          </p:cNvCxnSpPr>
          <p:nvPr/>
        </p:nvCxnSpPr>
        <p:spPr>
          <a:xfrm>
            <a:off x="11673697" y="1126733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3DC184B-DD01-4893-A996-EA6E3B6EF47B}"/>
              </a:ext>
            </a:extLst>
          </p:cNvPr>
          <p:cNvSpPr txBox="1"/>
          <p:nvPr/>
        </p:nvSpPr>
        <p:spPr>
          <a:xfrm>
            <a:off x="9609826" y="6040959"/>
            <a:ext cx="21881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2025.</a:t>
            </a:r>
            <a:r>
              <a:rPr lang="en-US" altLang="ko-KR" sz="32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11.13</a:t>
            </a:r>
            <a:endParaRPr lang="en-US" altLang="ko-KR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721433" y="489915"/>
            <a:ext cx="723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i="0" dirty="0" smtClean="0">
                <a:solidFill>
                  <a:schemeClr val="bg2">
                    <a:lumMod val="50000"/>
                  </a:schemeClr>
                </a:solidFill>
                <a:effectLst/>
                <a:latin typeface="Arial Black" panose="020B0A04020102020204" pitchFamily="34" charset="0"/>
              </a:rPr>
              <a:t>HPD</a:t>
            </a:r>
            <a:endParaRPr lang="ko-KR" altLang="en-US" b="1" i="0" dirty="0">
              <a:solidFill>
                <a:schemeClr val="bg2">
                  <a:lumMod val="50000"/>
                </a:schemeClr>
              </a:solidFill>
              <a:effectLst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34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4E8AB025-3DB6-441B-9D6F-D9F17881FF15}"/>
              </a:ext>
            </a:extLst>
          </p:cNvPr>
          <p:cNvGrpSpPr/>
          <p:nvPr/>
        </p:nvGrpSpPr>
        <p:grpSpPr>
          <a:xfrm>
            <a:off x="334508" y="367690"/>
            <a:ext cx="11465239" cy="6122620"/>
            <a:chOff x="334508" y="367690"/>
            <a:chExt cx="11465239" cy="6122620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4D50DF-10F4-42CD-B710-45A4A0F6380E}"/>
                </a:ext>
              </a:extLst>
            </p:cNvPr>
            <p:cNvSpPr/>
            <p:nvPr/>
          </p:nvSpPr>
          <p:spPr>
            <a:xfrm>
              <a:off x="334508" y="367690"/>
              <a:ext cx="5095422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나라별 </a:t>
              </a:r>
              <a:r>
                <a:rPr lang="ko-KR" altLang="en-US" sz="2400" kern="100" spc="-70" dirty="0" err="1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행복지수와</a:t>
              </a:r>
              <a:r>
                <a:rPr lang="ko-KR" altLang="en-US" sz="2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en-US" altLang="ko-KR" sz="2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GDP</a:t>
              </a:r>
              <a:r>
                <a:rPr lang="ko-KR" altLang="en-US" sz="2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의 산포도</a:t>
              </a:r>
              <a:endParaRPr lang="ko-KR" altLang="en-US" sz="2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652818C9-F403-4ACE-A74D-32B4A936E4C6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0EA5ABB-55F9-4D8C-B9AF-59310D3E3FC0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1B921798-160D-44C0-A395-5CB9D8BDA8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8BD515C-2BEA-435E-BC5E-2FEACE0030A2}"/>
                </a:ext>
              </a:extLst>
            </p:cNvPr>
            <p:cNvSpPr/>
            <p:nvPr/>
          </p:nvSpPr>
          <p:spPr>
            <a:xfrm rot="5400000">
              <a:off x="-523210" y="3178762"/>
              <a:ext cx="2225516" cy="12311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8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D9779EA-C192-49C6-8E96-1374492D2768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047FF86-871D-4566-BD6B-F640E00AA98D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05</a:t>
                </a: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700FBA50-E1F2-4E43-B740-B573D0700D07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64469914-D569-4F38-8E8B-F0709A8257A9}"/>
                </a:ext>
              </a:extLst>
            </p:cNvPr>
            <p:cNvCxnSpPr/>
            <p:nvPr/>
          </p:nvCxnSpPr>
          <p:spPr>
            <a:xfrm>
              <a:off x="863600" y="3429000"/>
              <a:ext cx="1080770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0EA3F565-1DED-4081-99B4-006E5ECEB725}"/>
                </a:ext>
              </a:extLst>
            </p:cNvPr>
            <p:cNvCxnSpPr/>
            <p:nvPr/>
          </p:nvCxnSpPr>
          <p:spPr>
            <a:xfrm>
              <a:off x="6108700" y="928078"/>
              <a:ext cx="0" cy="5285233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48253D3-6B8B-47FE-8768-4DBAAC95DD11}"/>
                </a:ext>
              </a:extLst>
            </p:cNvPr>
            <p:cNvSpPr txBox="1"/>
            <p:nvPr/>
          </p:nvSpPr>
          <p:spPr>
            <a:xfrm>
              <a:off x="3197454" y="1839985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16DD447-E679-42A6-86C1-56CF85E3E912}"/>
                </a:ext>
              </a:extLst>
            </p:cNvPr>
            <p:cNvSpPr txBox="1"/>
            <p:nvPr/>
          </p:nvSpPr>
          <p:spPr>
            <a:xfrm>
              <a:off x="7019485" y="1569282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3FC3926-20F8-4F69-90DC-B97BC1F1C393}"/>
                </a:ext>
              </a:extLst>
            </p:cNvPr>
            <p:cNvSpPr txBox="1"/>
            <p:nvPr/>
          </p:nvSpPr>
          <p:spPr>
            <a:xfrm>
              <a:off x="7171034" y="4061009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BAF4C98-7757-405F-9DC1-1B90B74E2E6E}"/>
                </a:ext>
              </a:extLst>
            </p:cNvPr>
            <p:cNvSpPr txBox="1"/>
            <p:nvPr/>
          </p:nvSpPr>
          <p:spPr>
            <a:xfrm>
              <a:off x="3218600" y="5006835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DDDD3B7-342C-46DD-BCC6-E35DCF37EE2A}"/>
                </a:ext>
              </a:extLst>
            </p:cNvPr>
            <p:cNvSpPr txBox="1"/>
            <p:nvPr/>
          </p:nvSpPr>
          <p:spPr>
            <a:xfrm>
              <a:off x="3789999" y="3907799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46FE01C-8D44-42EF-B1DD-2A2CB19A48ED}"/>
                </a:ext>
              </a:extLst>
            </p:cNvPr>
            <p:cNvSpPr txBox="1"/>
            <p:nvPr/>
          </p:nvSpPr>
          <p:spPr>
            <a:xfrm>
              <a:off x="9028007" y="2458438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73A09DE-BDB5-40DC-8670-6AAF8B9B9A45}"/>
                </a:ext>
              </a:extLst>
            </p:cNvPr>
            <p:cNvSpPr/>
            <p:nvPr/>
          </p:nvSpPr>
          <p:spPr>
            <a:xfrm>
              <a:off x="3144366" y="1870905"/>
              <a:ext cx="191174" cy="191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E0D44855-11DA-4CAF-9261-A9466843ECA1}"/>
                </a:ext>
              </a:extLst>
            </p:cNvPr>
            <p:cNvSpPr/>
            <p:nvPr/>
          </p:nvSpPr>
          <p:spPr>
            <a:xfrm>
              <a:off x="7137262" y="1571612"/>
              <a:ext cx="279897" cy="27989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63B3D5F8-F606-4D45-B406-5B26324A6B95}"/>
                </a:ext>
              </a:extLst>
            </p:cNvPr>
            <p:cNvSpPr/>
            <p:nvPr/>
          </p:nvSpPr>
          <p:spPr>
            <a:xfrm>
              <a:off x="9194711" y="2532184"/>
              <a:ext cx="191174" cy="191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9C15D07E-FF21-4239-9854-532A6F418EDE}"/>
                </a:ext>
              </a:extLst>
            </p:cNvPr>
            <p:cNvSpPr/>
            <p:nvPr/>
          </p:nvSpPr>
          <p:spPr>
            <a:xfrm>
              <a:off x="3919426" y="3981913"/>
              <a:ext cx="191174" cy="191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C8E2F9AD-4623-46C1-96A5-9CA3F8B7F926}"/>
                </a:ext>
              </a:extLst>
            </p:cNvPr>
            <p:cNvSpPr/>
            <p:nvPr/>
          </p:nvSpPr>
          <p:spPr>
            <a:xfrm>
              <a:off x="3328274" y="5062376"/>
              <a:ext cx="191174" cy="191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E041E5EE-32BB-4FBE-9C70-E161D3EB6DDB}"/>
                </a:ext>
              </a:extLst>
            </p:cNvPr>
            <p:cNvSpPr/>
            <p:nvPr/>
          </p:nvSpPr>
          <p:spPr>
            <a:xfrm>
              <a:off x="7321571" y="4112182"/>
              <a:ext cx="191174" cy="191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0188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96726F89-DD76-4268-8405-0A29C31DEACE}"/>
              </a:ext>
            </a:extLst>
          </p:cNvPr>
          <p:cNvGrpSpPr/>
          <p:nvPr/>
        </p:nvGrpSpPr>
        <p:grpSpPr>
          <a:xfrm>
            <a:off x="527992" y="353177"/>
            <a:ext cx="11271755" cy="6137133"/>
            <a:chOff x="527992" y="353177"/>
            <a:chExt cx="11271755" cy="6137133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0AB40228-DA23-4B45-88B3-D8DFE4F52ABF}"/>
                </a:ext>
              </a:extLst>
            </p:cNvPr>
            <p:cNvSpPr/>
            <p:nvPr/>
          </p:nvSpPr>
          <p:spPr>
            <a:xfrm>
              <a:off x="3115880" y="353177"/>
              <a:ext cx="6039571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연령별 스트레스 원인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308A302-F530-435C-9500-D1F545982BA5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7DF2C44-05E7-416E-A3F6-AE4465500AC9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E153AEB7-F994-4DCE-AB65-BB2FBE042E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959C549-EC35-4015-A72F-69EDBE9AD991}"/>
                </a:ext>
              </a:extLst>
            </p:cNvPr>
            <p:cNvSpPr/>
            <p:nvPr/>
          </p:nvSpPr>
          <p:spPr>
            <a:xfrm rot="5400000">
              <a:off x="-523210" y="3178762"/>
              <a:ext cx="2225516" cy="12311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8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91BE71EF-4575-4235-93A4-E79EC842C55B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D4937EF-901C-40EE-A2BE-355C4AFAD7C4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06</a:t>
                </a: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E455F48E-C614-4AD4-B976-963A9653C932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40AA467-D284-4160-A535-A482051B0FE6}"/>
                </a:ext>
              </a:extLst>
            </p:cNvPr>
            <p:cNvSpPr/>
            <p:nvPr/>
          </p:nvSpPr>
          <p:spPr>
            <a:xfrm>
              <a:off x="2891644" y="947669"/>
              <a:ext cx="6408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0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10</a:t>
              </a:r>
              <a:r>
                <a:rPr lang="ko-KR" altLang="en-US" sz="20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대부터 </a:t>
              </a:r>
              <a:r>
                <a:rPr lang="en-US" altLang="ko-KR" sz="20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60</a:t>
              </a:r>
              <a:r>
                <a:rPr lang="ko-KR" altLang="en-US" sz="20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대까지</a:t>
              </a:r>
              <a:endParaRPr lang="en-US" altLang="ko-KR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7676205A-AE97-4F96-95B6-8EF4E9A2DAF5}"/>
                </a:ext>
              </a:extLst>
            </p:cNvPr>
            <p:cNvCxnSpPr>
              <a:cxnSpLocks/>
            </p:cNvCxnSpPr>
            <p:nvPr/>
          </p:nvCxnSpPr>
          <p:spPr>
            <a:xfrm>
              <a:off x="1458188" y="1632260"/>
              <a:ext cx="9354956" cy="0"/>
            </a:xfrm>
            <a:prstGeom prst="line">
              <a:avLst/>
            </a:prstGeom>
            <a:ln w="228600">
              <a:solidFill>
                <a:schemeClr val="bg1">
                  <a:lumMod val="85000"/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E9425C26-8897-4B5A-A49C-A9E4C582F1DC}"/>
                </a:ext>
              </a:extLst>
            </p:cNvPr>
            <p:cNvCxnSpPr>
              <a:cxnSpLocks/>
            </p:cNvCxnSpPr>
            <p:nvPr/>
          </p:nvCxnSpPr>
          <p:spPr>
            <a:xfrm>
              <a:off x="1458188" y="5572510"/>
              <a:ext cx="9354956" cy="0"/>
            </a:xfrm>
            <a:prstGeom prst="line">
              <a:avLst/>
            </a:prstGeom>
            <a:ln w="228600">
              <a:solidFill>
                <a:schemeClr val="tx1">
                  <a:lumMod val="75000"/>
                  <a:lumOff val="25000"/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C3A6765C-1B48-43A7-BFDA-87B67A63B9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8596522"/>
              </p:ext>
            </p:extLst>
          </p:nvPr>
        </p:nvGraphicFramePr>
        <p:xfrm>
          <a:off x="1458188" y="1855265"/>
          <a:ext cx="9354957" cy="35089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8319">
                  <a:extLst>
                    <a:ext uri="{9D8B030D-6E8A-4147-A177-3AD203B41FA5}">
                      <a16:colId xmlns:a16="http://schemas.microsoft.com/office/drawing/2014/main" val="2968255590"/>
                    </a:ext>
                  </a:extLst>
                </a:gridCol>
                <a:gridCol w="3118319">
                  <a:extLst>
                    <a:ext uri="{9D8B030D-6E8A-4147-A177-3AD203B41FA5}">
                      <a16:colId xmlns:a16="http://schemas.microsoft.com/office/drawing/2014/main" val="988544627"/>
                    </a:ext>
                  </a:extLst>
                </a:gridCol>
                <a:gridCol w="3118319">
                  <a:extLst>
                    <a:ext uri="{9D8B030D-6E8A-4147-A177-3AD203B41FA5}">
                      <a16:colId xmlns:a16="http://schemas.microsoft.com/office/drawing/2014/main" val="1639793177"/>
                    </a:ext>
                  </a:extLst>
                </a:gridCol>
              </a:tblGrid>
              <a:tr h="8772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251938"/>
                  </a:ext>
                </a:extLst>
              </a:tr>
              <a:tr h="8772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5976511"/>
                  </a:ext>
                </a:extLst>
              </a:tr>
              <a:tr h="8772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5668396"/>
                  </a:ext>
                </a:extLst>
              </a:tr>
              <a:tr h="8772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5337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4777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308EA9ED-C372-4917-9D99-AE367F83ADE9}"/>
              </a:ext>
            </a:extLst>
          </p:cNvPr>
          <p:cNvGrpSpPr/>
          <p:nvPr/>
        </p:nvGrpSpPr>
        <p:grpSpPr>
          <a:xfrm>
            <a:off x="774108" y="2575553"/>
            <a:ext cx="10649919" cy="3548662"/>
            <a:chOff x="774108" y="2575553"/>
            <a:chExt cx="10649919" cy="3548662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F8344D7-4ADA-4A88-8100-C4A8D852629E}"/>
                </a:ext>
              </a:extLst>
            </p:cNvPr>
            <p:cNvSpPr/>
            <p:nvPr/>
          </p:nvSpPr>
          <p:spPr>
            <a:xfrm>
              <a:off x="805809" y="2939223"/>
              <a:ext cx="4256994" cy="67710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44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Thank you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A3ECB377-47C2-43D1-B5B8-BB6D9FE36522}"/>
                </a:ext>
              </a:extLst>
            </p:cNvPr>
            <p:cNvSpPr/>
            <p:nvPr/>
          </p:nvSpPr>
          <p:spPr>
            <a:xfrm>
              <a:off x="9379327" y="5104830"/>
              <a:ext cx="2044700" cy="643449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24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PAPATA </a:t>
              </a:r>
            </a:p>
            <a:p>
              <a:pPr algn="r"/>
              <a:r>
                <a:rPr lang="en-US" altLang="ko-KR" sz="24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LABS DESIGN</a:t>
              </a:r>
              <a:endParaRPr lang="ko-KR" altLang="en-US" sz="2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9A2D908-C289-41A6-A996-145EAAADC091}"/>
                </a:ext>
              </a:extLst>
            </p:cNvPr>
            <p:cNvSpPr/>
            <p:nvPr/>
          </p:nvSpPr>
          <p:spPr>
            <a:xfrm>
              <a:off x="774108" y="5916465"/>
              <a:ext cx="2459006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9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9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9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9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69B99-0D62-40AC-AF72-73D4521EA716}"/>
                </a:ext>
              </a:extLst>
            </p:cNvPr>
            <p:cNvSpPr txBox="1"/>
            <p:nvPr/>
          </p:nvSpPr>
          <p:spPr>
            <a:xfrm>
              <a:off x="9373192" y="5847216"/>
              <a:ext cx="20447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1200" kern="10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www.papatalabs.com</a:t>
              </a: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88F1E243-2870-4821-97FE-B6BCDD7EA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8495" y="2575553"/>
              <a:ext cx="1706299" cy="236614"/>
            </a:xfrm>
            <a:prstGeom prst="rect">
              <a:avLst/>
            </a:prstGeom>
          </p:spPr>
        </p:pic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64951199-0D01-45F2-84BA-B5532D73177F}"/>
                </a:ext>
              </a:extLst>
            </p:cNvPr>
            <p:cNvCxnSpPr>
              <a:cxnSpLocks/>
            </p:cNvCxnSpPr>
            <p:nvPr/>
          </p:nvCxnSpPr>
          <p:spPr>
            <a:xfrm>
              <a:off x="3695966" y="5985714"/>
              <a:ext cx="5619485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63645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직사각형 88">
            <a:extLst>
              <a:ext uri="{FF2B5EF4-FFF2-40B4-BE49-F238E27FC236}">
                <a16:creationId xmlns:a16="http://schemas.microsoft.com/office/drawing/2014/main" id="{2D01F33B-9AC0-4AE2-AF33-DFA96CB2EDD5}"/>
              </a:ext>
            </a:extLst>
          </p:cNvPr>
          <p:cNvSpPr/>
          <p:nvPr/>
        </p:nvSpPr>
        <p:spPr>
          <a:xfrm>
            <a:off x="0" y="0"/>
            <a:ext cx="1679252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oqa Han Sans Neo Regular" panose="020B0500000000000000" pitchFamily="34" charset="-127"/>
              <a:ea typeface="Spoqa Han Sans Neo Regular" panose="020B0500000000000000" pitchFamily="34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FAE3DF-8890-4188-80A7-A2AABCE5BC41}"/>
              </a:ext>
            </a:extLst>
          </p:cNvPr>
          <p:cNvSpPr txBox="1"/>
          <p:nvPr/>
        </p:nvSpPr>
        <p:spPr>
          <a:xfrm>
            <a:off x="510445" y="504031"/>
            <a:ext cx="63248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-8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rPr>
              <a:t>SYSTEM</a:t>
            </a:r>
            <a:endParaRPr kumimoji="0" lang="ko-KR" altLang="en-US" sz="1400" b="0" i="0" u="none" strike="noStrike" kern="1200" cap="none" spc="-80" normalizeH="0" baseline="0" noProof="0" dirty="0">
              <a:ln>
                <a:solidFill>
                  <a:srgbClr val="4472C4">
                    <a:shade val="50000"/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poqa Han Sans Neo Bold" panose="020B0800000000000000" pitchFamily="34" charset="-127"/>
              <a:ea typeface="Spoqa Han Sans Neo Bold" panose="020B0800000000000000" pitchFamily="34" charset="-127"/>
              <a:cs typeface="+mn-cs"/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66884AF6-DFA9-4C61-B3BB-B54D6AFD519B}"/>
              </a:ext>
            </a:extLst>
          </p:cNvPr>
          <p:cNvGrpSpPr/>
          <p:nvPr/>
        </p:nvGrpSpPr>
        <p:grpSpPr>
          <a:xfrm>
            <a:off x="2654164" y="2208689"/>
            <a:ext cx="2636196" cy="906983"/>
            <a:chOff x="1712068" y="1968243"/>
            <a:chExt cx="2636196" cy="90698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FF2C1F5F-97BE-4DBE-B4E2-A3BF26486520}"/>
                </a:ext>
              </a:extLst>
            </p:cNvPr>
            <p:cNvSpPr/>
            <p:nvPr/>
          </p:nvSpPr>
          <p:spPr>
            <a:xfrm>
              <a:off x="1712068" y="1968243"/>
              <a:ext cx="2636196" cy="54474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B52E212-9BED-49C6-B974-3599487A736D}"/>
                </a:ext>
              </a:extLst>
            </p:cNvPr>
            <p:cNvSpPr/>
            <p:nvPr/>
          </p:nvSpPr>
          <p:spPr>
            <a:xfrm>
              <a:off x="1809344" y="2639451"/>
              <a:ext cx="194553" cy="194553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52DAEE1-6798-4D60-8FC3-3BE34DA0DEF9}"/>
                </a:ext>
              </a:extLst>
            </p:cNvPr>
            <p:cNvSpPr/>
            <p:nvPr/>
          </p:nvSpPr>
          <p:spPr>
            <a:xfrm>
              <a:off x="4007795" y="2639451"/>
              <a:ext cx="194553" cy="194553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F7DC355-1303-49BB-B13C-765F0C9F7BD7}"/>
                </a:ext>
              </a:extLst>
            </p:cNvPr>
            <p:cNvSpPr txBox="1"/>
            <p:nvPr/>
          </p:nvSpPr>
          <p:spPr>
            <a:xfrm>
              <a:off x="2003897" y="2598227"/>
              <a:ext cx="7819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#404040</a:t>
              </a:r>
              <a:endParaRPr kumimoji="0" lang="ko-KR" altLang="en-US" sz="12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803A341-5D7A-4E14-9D66-88966139A48B}"/>
                </a:ext>
              </a:extLst>
            </p:cNvPr>
            <p:cNvSpPr txBox="1"/>
            <p:nvPr/>
          </p:nvSpPr>
          <p:spPr>
            <a:xfrm>
              <a:off x="3264322" y="2598227"/>
              <a:ext cx="80118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#262626</a:t>
              </a:r>
              <a:endParaRPr kumimoji="0" lang="ko-KR" altLang="en-US" sz="12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0F747F38-2D7E-4441-BD4E-CB6A98961B4A}"/>
              </a:ext>
            </a:extLst>
          </p:cNvPr>
          <p:cNvGrpSpPr/>
          <p:nvPr/>
        </p:nvGrpSpPr>
        <p:grpSpPr>
          <a:xfrm>
            <a:off x="2654164" y="3630442"/>
            <a:ext cx="2636196" cy="906983"/>
            <a:chOff x="1712068" y="3338900"/>
            <a:chExt cx="2636196" cy="906983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71967DCF-1781-4475-836A-53845E3ED048}"/>
                </a:ext>
              </a:extLst>
            </p:cNvPr>
            <p:cNvSpPr/>
            <p:nvPr/>
          </p:nvSpPr>
          <p:spPr>
            <a:xfrm>
              <a:off x="1712068" y="3338900"/>
              <a:ext cx="2636196" cy="54474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3CA1BC5-9939-434C-A4E9-FE90CDD74713}"/>
                </a:ext>
              </a:extLst>
            </p:cNvPr>
            <p:cNvSpPr/>
            <p:nvPr/>
          </p:nvSpPr>
          <p:spPr>
            <a:xfrm>
              <a:off x="1809344" y="4010108"/>
              <a:ext cx="194553" cy="194553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9F338D81-10D9-4C13-82EA-68FF0F3800AE}"/>
                </a:ext>
              </a:extLst>
            </p:cNvPr>
            <p:cNvSpPr/>
            <p:nvPr/>
          </p:nvSpPr>
          <p:spPr>
            <a:xfrm>
              <a:off x="4007795" y="4010108"/>
              <a:ext cx="194553" cy="194553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C35729-03F2-4D5E-A324-9441FB837FFC}"/>
                </a:ext>
              </a:extLst>
            </p:cNvPr>
            <p:cNvSpPr txBox="1"/>
            <p:nvPr/>
          </p:nvSpPr>
          <p:spPr>
            <a:xfrm>
              <a:off x="2003897" y="3968884"/>
              <a:ext cx="8252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#D9D9D9</a:t>
              </a:r>
              <a:endParaRPr lang="ko-KR" altLang="en-US" sz="1200" spc="-4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9BDAB0-394B-4E2B-84E8-AD53E9DFFFB2}"/>
                </a:ext>
              </a:extLst>
            </p:cNvPr>
            <p:cNvSpPr txBox="1"/>
            <p:nvPr/>
          </p:nvSpPr>
          <p:spPr>
            <a:xfrm>
              <a:off x="3264322" y="3968884"/>
              <a:ext cx="7627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#7F7F7F</a:t>
              </a:r>
              <a:endParaRPr kumimoji="0" lang="ko-KR" altLang="en-US" sz="12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BDA6EFB-8DC4-41BA-9891-4BCFE4244CFC}"/>
              </a:ext>
            </a:extLst>
          </p:cNvPr>
          <p:cNvSpPr txBox="1"/>
          <p:nvPr/>
        </p:nvSpPr>
        <p:spPr>
          <a:xfrm>
            <a:off x="2672639" y="1021996"/>
            <a:ext cx="68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rPr>
              <a:t>COLOR</a:t>
            </a: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26AC6DF0-31D9-4D3A-B8B5-EEF3A1F0DF50}"/>
              </a:ext>
            </a:extLst>
          </p:cNvPr>
          <p:cNvGrpSpPr/>
          <p:nvPr/>
        </p:nvGrpSpPr>
        <p:grpSpPr>
          <a:xfrm>
            <a:off x="2654165" y="1559685"/>
            <a:ext cx="2636196" cy="268465"/>
            <a:chOff x="1827313" y="1620007"/>
            <a:chExt cx="3091211" cy="314803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F3312E0B-2284-4ECA-A6EF-81ED17C8D6AE}"/>
                </a:ext>
              </a:extLst>
            </p:cNvPr>
            <p:cNvGrpSpPr/>
            <p:nvPr/>
          </p:nvGrpSpPr>
          <p:grpSpPr>
            <a:xfrm>
              <a:off x="1827313" y="1620007"/>
              <a:ext cx="1246396" cy="314802"/>
              <a:chOff x="1712068" y="5250106"/>
              <a:chExt cx="1395578" cy="352481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807AA06F-BB88-4A21-AC42-ACCB710F2471}"/>
                  </a:ext>
                </a:extLst>
              </p:cNvPr>
              <p:cNvSpPr/>
              <p:nvPr/>
            </p:nvSpPr>
            <p:spPr>
              <a:xfrm>
                <a:off x="2755166" y="5250106"/>
                <a:ext cx="352480" cy="3524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8C88090E-8128-4B36-96F7-D04A2200D102}"/>
                  </a:ext>
                </a:extLst>
              </p:cNvPr>
              <p:cNvSpPr/>
              <p:nvPr/>
            </p:nvSpPr>
            <p:spPr>
              <a:xfrm>
                <a:off x="1712068" y="5250106"/>
                <a:ext cx="352480" cy="35248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375641D3-E673-4702-B0E2-19B468405982}"/>
                  </a:ext>
                </a:extLst>
              </p:cNvPr>
              <p:cNvSpPr/>
              <p:nvPr/>
            </p:nvSpPr>
            <p:spPr>
              <a:xfrm>
                <a:off x="2233617" y="5250106"/>
                <a:ext cx="352480" cy="35248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48DB33E1-2075-4BC1-9A37-4BA5A6180298}"/>
                </a:ext>
              </a:extLst>
            </p:cNvPr>
            <p:cNvSpPr/>
            <p:nvPr/>
          </p:nvSpPr>
          <p:spPr>
            <a:xfrm>
              <a:off x="4148708" y="1620008"/>
              <a:ext cx="314801" cy="31480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52520983-EFAB-4BA2-A1C2-0F97FBD9AD58}"/>
                </a:ext>
              </a:extLst>
            </p:cNvPr>
            <p:cNvSpPr/>
            <p:nvPr/>
          </p:nvSpPr>
          <p:spPr>
            <a:xfrm>
              <a:off x="3216017" y="1620007"/>
              <a:ext cx="314801" cy="31480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BEF679A8-B072-46A9-BE0C-731E89620115}"/>
                </a:ext>
              </a:extLst>
            </p:cNvPr>
            <p:cNvSpPr/>
            <p:nvPr/>
          </p:nvSpPr>
          <p:spPr>
            <a:xfrm>
              <a:off x="3682362" y="1620007"/>
              <a:ext cx="314802" cy="314802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86" name="타원 85">
              <a:extLst>
                <a:ext uri="{FF2B5EF4-FFF2-40B4-BE49-F238E27FC236}">
                  <a16:creationId xmlns:a16="http://schemas.microsoft.com/office/drawing/2014/main" id="{8FE6654B-A9E4-4D54-8D5F-262B8BD29C77}"/>
                </a:ext>
              </a:extLst>
            </p:cNvPr>
            <p:cNvSpPr/>
            <p:nvPr/>
          </p:nvSpPr>
          <p:spPr>
            <a:xfrm>
              <a:off x="4603723" y="1620008"/>
              <a:ext cx="314801" cy="31480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</p:grpSp>
      <p:grpSp>
        <p:nvGrpSpPr>
          <p:cNvPr id="92" name="그래픽 90">
            <a:extLst>
              <a:ext uri="{FF2B5EF4-FFF2-40B4-BE49-F238E27FC236}">
                <a16:creationId xmlns:a16="http://schemas.microsoft.com/office/drawing/2014/main" id="{B2BA9FE2-7B23-45CD-A2E2-D52B3CF24AE5}"/>
              </a:ext>
            </a:extLst>
          </p:cNvPr>
          <p:cNvGrpSpPr/>
          <p:nvPr/>
        </p:nvGrpSpPr>
        <p:grpSpPr>
          <a:xfrm>
            <a:off x="424820" y="6257315"/>
            <a:ext cx="829611" cy="96654"/>
            <a:chOff x="10315813" y="533188"/>
            <a:chExt cx="1046771" cy="121954"/>
          </a:xfrm>
          <a:gradFill>
            <a:gsLst>
              <a:gs pos="0">
                <a:srgbClr val="413B91"/>
              </a:gs>
              <a:gs pos="100000">
                <a:srgbClr val="3B3476"/>
              </a:gs>
            </a:gsLst>
            <a:lin ang="5400000" scaled="1"/>
          </a:gradFill>
        </p:grpSpPr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F5679216-5C47-4A3A-898D-B2C1107C47D3}"/>
                </a:ext>
              </a:extLst>
            </p:cNvPr>
            <p:cNvSpPr/>
            <p:nvPr/>
          </p:nvSpPr>
          <p:spPr>
            <a:xfrm>
              <a:off x="10315813" y="537634"/>
              <a:ext cx="91677" cy="113061"/>
            </a:xfrm>
            <a:custGeom>
              <a:avLst/>
              <a:gdLst>
                <a:gd name="connsiteX0" fmla="*/ 60130 w 91677"/>
                <a:gd name="connsiteY0" fmla="*/ 212 h 113061"/>
                <a:gd name="connsiteX1" fmla="*/ 59707 w 91677"/>
                <a:gd name="connsiteY1" fmla="*/ 212 h 113061"/>
                <a:gd name="connsiteX2" fmla="*/ 59707 w 91677"/>
                <a:gd name="connsiteY2" fmla="*/ 0 h 113061"/>
                <a:gd name="connsiteX3" fmla="*/ 31759 w 91677"/>
                <a:gd name="connsiteY3" fmla="*/ 0 h 113061"/>
                <a:gd name="connsiteX4" fmla="*/ 0 w 91677"/>
                <a:gd name="connsiteY4" fmla="*/ 0 h 113061"/>
                <a:gd name="connsiteX5" fmla="*/ 0 w 91677"/>
                <a:gd name="connsiteY5" fmla="*/ 113062 h 113061"/>
                <a:gd name="connsiteX6" fmla="*/ 31759 w 91677"/>
                <a:gd name="connsiteY6" fmla="*/ 113062 h 113061"/>
                <a:gd name="connsiteX7" fmla="*/ 31759 w 91677"/>
                <a:gd name="connsiteY7" fmla="*/ 81303 h 113061"/>
                <a:gd name="connsiteX8" fmla="*/ 59918 w 91677"/>
                <a:gd name="connsiteY8" fmla="*/ 81303 h 113061"/>
                <a:gd name="connsiteX9" fmla="*/ 59918 w 91677"/>
                <a:gd name="connsiteY9" fmla="*/ 81303 h 113061"/>
                <a:gd name="connsiteX10" fmla="*/ 60342 w 91677"/>
                <a:gd name="connsiteY10" fmla="*/ 81303 h 113061"/>
                <a:gd name="connsiteX11" fmla="*/ 91677 w 91677"/>
                <a:gd name="connsiteY11" fmla="*/ 40651 h 113061"/>
                <a:gd name="connsiteX12" fmla="*/ 60130 w 91677"/>
                <a:gd name="connsiteY12" fmla="*/ 212 h 113061"/>
                <a:gd name="connsiteX13" fmla="*/ 48062 w 91677"/>
                <a:gd name="connsiteY13" fmla="*/ 56319 h 113061"/>
                <a:gd name="connsiteX14" fmla="*/ 48062 w 91677"/>
                <a:gd name="connsiteY14" fmla="*/ 56319 h 113061"/>
                <a:gd name="connsiteX15" fmla="*/ 48062 w 91677"/>
                <a:gd name="connsiteY15" fmla="*/ 56319 h 113061"/>
                <a:gd name="connsiteX16" fmla="*/ 31759 w 91677"/>
                <a:gd name="connsiteY16" fmla="*/ 56319 h 113061"/>
                <a:gd name="connsiteX17" fmla="*/ 31759 w 91677"/>
                <a:gd name="connsiteY17" fmla="*/ 25407 h 113061"/>
                <a:gd name="connsiteX18" fmla="*/ 47850 w 91677"/>
                <a:gd name="connsiteY18" fmla="*/ 25407 h 113061"/>
                <a:gd name="connsiteX19" fmla="*/ 47850 w 91677"/>
                <a:gd name="connsiteY19" fmla="*/ 25407 h 113061"/>
                <a:gd name="connsiteX20" fmla="*/ 48062 w 91677"/>
                <a:gd name="connsiteY20" fmla="*/ 25407 h 113061"/>
                <a:gd name="connsiteX21" fmla="*/ 60765 w 91677"/>
                <a:gd name="connsiteY21" fmla="*/ 40863 h 113061"/>
                <a:gd name="connsiteX22" fmla="*/ 48062 w 91677"/>
                <a:gd name="connsiteY22" fmla="*/ 56319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677" h="113061">
                  <a:moveTo>
                    <a:pt x="60130" y="212"/>
                  </a:moveTo>
                  <a:cubicBezTo>
                    <a:pt x="59918" y="212"/>
                    <a:pt x="59918" y="212"/>
                    <a:pt x="59707" y="212"/>
                  </a:cubicBezTo>
                  <a:lnTo>
                    <a:pt x="59707" y="0"/>
                  </a:lnTo>
                  <a:lnTo>
                    <a:pt x="31759" y="0"/>
                  </a:lnTo>
                  <a:lnTo>
                    <a:pt x="0" y="0"/>
                  </a:lnTo>
                  <a:lnTo>
                    <a:pt x="0" y="113062"/>
                  </a:lnTo>
                  <a:lnTo>
                    <a:pt x="31759" y="113062"/>
                  </a:lnTo>
                  <a:lnTo>
                    <a:pt x="31759" y="81303"/>
                  </a:lnTo>
                  <a:lnTo>
                    <a:pt x="59918" y="81303"/>
                  </a:lnTo>
                  <a:lnTo>
                    <a:pt x="59918" y="81303"/>
                  </a:lnTo>
                  <a:cubicBezTo>
                    <a:pt x="60130" y="81303"/>
                    <a:pt x="60130" y="81303"/>
                    <a:pt x="60342" y="81303"/>
                  </a:cubicBezTo>
                  <a:cubicBezTo>
                    <a:pt x="77703" y="81303"/>
                    <a:pt x="91677" y="63094"/>
                    <a:pt x="91677" y="40651"/>
                  </a:cubicBezTo>
                  <a:cubicBezTo>
                    <a:pt x="91677" y="18208"/>
                    <a:pt x="77492" y="212"/>
                    <a:pt x="60130" y="212"/>
                  </a:cubicBezTo>
                  <a:close/>
                  <a:moveTo>
                    <a:pt x="48062" y="56319"/>
                  </a:moveTo>
                  <a:cubicBezTo>
                    <a:pt x="47850" y="56319"/>
                    <a:pt x="47850" y="56319"/>
                    <a:pt x="48062" y="56319"/>
                  </a:cubicBezTo>
                  <a:lnTo>
                    <a:pt x="48062" y="56319"/>
                  </a:lnTo>
                  <a:lnTo>
                    <a:pt x="31759" y="56319"/>
                  </a:lnTo>
                  <a:lnTo>
                    <a:pt x="31759" y="25407"/>
                  </a:lnTo>
                  <a:lnTo>
                    <a:pt x="47850" y="25407"/>
                  </a:lnTo>
                  <a:lnTo>
                    <a:pt x="47850" y="25407"/>
                  </a:lnTo>
                  <a:cubicBezTo>
                    <a:pt x="47850" y="25407"/>
                    <a:pt x="47850" y="25407"/>
                    <a:pt x="48062" y="25407"/>
                  </a:cubicBezTo>
                  <a:cubicBezTo>
                    <a:pt x="54625" y="25407"/>
                    <a:pt x="60765" y="32394"/>
                    <a:pt x="60765" y="40863"/>
                  </a:cubicBezTo>
                  <a:cubicBezTo>
                    <a:pt x="60765" y="49332"/>
                    <a:pt x="54625" y="56319"/>
                    <a:pt x="48062" y="56319"/>
                  </a:cubicBez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A866466D-D4E8-414B-857D-54F11D07C087}"/>
                </a:ext>
              </a:extLst>
            </p:cNvPr>
            <p:cNvSpPr/>
            <p:nvPr/>
          </p:nvSpPr>
          <p:spPr>
            <a:xfrm>
              <a:off x="10397962" y="537634"/>
              <a:ext cx="119413" cy="113273"/>
            </a:xfrm>
            <a:custGeom>
              <a:avLst/>
              <a:gdLst>
                <a:gd name="connsiteX0" fmla="*/ 77068 w 119413"/>
                <a:gd name="connsiteY0" fmla="*/ 0 h 113273"/>
                <a:gd name="connsiteX1" fmla="*/ 59707 w 119413"/>
                <a:gd name="connsiteY1" fmla="*/ 0 h 113273"/>
                <a:gd name="connsiteX2" fmla="*/ 42345 w 119413"/>
                <a:gd name="connsiteY2" fmla="*/ 0 h 113273"/>
                <a:gd name="connsiteX3" fmla="*/ 0 w 119413"/>
                <a:gd name="connsiteY3" fmla="*/ 113273 h 113273"/>
                <a:gd name="connsiteX4" fmla="*/ 30912 w 119413"/>
                <a:gd name="connsiteY4" fmla="*/ 113273 h 113273"/>
                <a:gd name="connsiteX5" fmla="*/ 38111 w 119413"/>
                <a:gd name="connsiteY5" fmla="*/ 95912 h 113273"/>
                <a:gd name="connsiteX6" fmla="*/ 59707 w 119413"/>
                <a:gd name="connsiteY6" fmla="*/ 95912 h 113273"/>
                <a:gd name="connsiteX7" fmla="*/ 81303 w 119413"/>
                <a:gd name="connsiteY7" fmla="*/ 95912 h 113273"/>
                <a:gd name="connsiteX8" fmla="*/ 88501 w 119413"/>
                <a:gd name="connsiteY8" fmla="*/ 113273 h 113273"/>
                <a:gd name="connsiteX9" fmla="*/ 119413 w 119413"/>
                <a:gd name="connsiteY9" fmla="*/ 113273 h 113273"/>
                <a:gd name="connsiteX10" fmla="*/ 77068 w 119413"/>
                <a:gd name="connsiteY10" fmla="*/ 0 h 113273"/>
                <a:gd name="connsiteX11" fmla="*/ 59707 w 119413"/>
                <a:gd name="connsiteY11" fmla="*/ 70716 h 113273"/>
                <a:gd name="connsiteX12" fmla="*/ 45309 w 119413"/>
                <a:gd name="connsiteY12" fmla="*/ 70716 h 113273"/>
                <a:gd name="connsiteX13" fmla="*/ 58225 w 119413"/>
                <a:gd name="connsiteY13" fmla="*/ 35358 h 113273"/>
                <a:gd name="connsiteX14" fmla="*/ 59707 w 119413"/>
                <a:gd name="connsiteY14" fmla="*/ 35358 h 113273"/>
                <a:gd name="connsiteX15" fmla="*/ 61189 w 119413"/>
                <a:gd name="connsiteY15" fmla="*/ 35358 h 113273"/>
                <a:gd name="connsiteX16" fmla="*/ 74104 w 119413"/>
                <a:gd name="connsiteY16" fmla="*/ 70716 h 113273"/>
                <a:gd name="connsiteX17" fmla="*/ 59707 w 119413"/>
                <a:gd name="connsiteY17" fmla="*/ 70716 h 113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9413" h="113273">
                  <a:moveTo>
                    <a:pt x="77068" y="0"/>
                  </a:moveTo>
                  <a:lnTo>
                    <a:pt x="59707" y="0"/>
                  </a:lnTo>
                  <a:lnTo>
                    <a:pt x="42345" y="0"/>
                  </a:lnTo>
                  <a:lnTo>
                    <a:pt x="0" y="113273"/>
                  </a:lnTo>
                  <a:lnTo>
                    <a:pt x="30912" y="113273"/>
                  </a:lnTo>
                  <a:lnTo>
                    <a:pt x="38111" y="95912"/>
                  </a:lnTo>
                  <a:lnTo>
                    <a:pt x="59707" y="95912"/>
                  </a:lnTo>
                  <a:lnTo>
                    <a:pt x="81303" y="95912"/>
                  </a:lnTo>
                  <a:lnTo>
                    <a:pt x="88501" y="113273"/>
                  </a:lnTo>
                  <a:lnTo>
                    <a:pt x="119413" y="113273"/>
                  </a:lnTo>
                  <a:lnTo>
                    <a:pt x="77068" y="0"/>
                  </a:lnTo>
                  <a:close/>
                  <a:moveTo>
                    <a:pt x="59707" y="70716"/>
                  </a:moveTo>
                  <a:lnTo>
                    <a:pt x="45309" y="70716"/>
                  </a:lnTo>
                  <a:lnTo>
                    <a:pt x="58225" y="35358"/>
                  </a:lnTo>
                  <a:lnTo>
                    <a:pt x="59707" y="35358"/>
                  </a:lnTo>
                  <a:lnTo>
                    <a:pt x="61189" y="35358"/>
                  </a:lnTo>
                  <a:lnTo>
                    <a:pt x="74104" y="70716"/>
                  </a:lnTo>
                  <a:lnTo>
                    <a:pt x="59707" y="70716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5871A92F-1118-4BC0-8350-AE4F8FC4F5E1}"/>
                </a:ext>
              </a:extLst>
            </p:cNvPr>
            <p:cNvSpPr/>
            <p:nvPr/>
          </p:nvSpPr>
          <p:spPr>
            <a:xfrm>
              <a:off x="10527538" y="537634"/>
              <a:ext cx="91677" cy="113061"/>
            </a:xfrm>
            <a:custGeom>
              <a:avLst/>
              <a:gdLst>
                <a:gd name="connsiteX0" fmla="*/ 60342 w 91677"/>
                <a:gd name="connsiteY0" fmla="*/ 212 h 113061"/>
                <a:gd name="connsiteX1" fmla="*/ 59918 w 91677"/>
                <a:gd name="connsiteY1" fmla="*/ 212 h 113061"/>
                <a:gd name="connsiteX2" fmla="*/ 59918 w 91677"/>
                <a:gd name="connsiteY2" fmla="*/ 0 h 113061"/>
                <a:gd name="connsiteX3" fmla="*/ 31759 w 91677"/>
                <a:gd name="connsiteY3" fmla="*/ 0 h 113061"/>
                <a:gd name="connsiteX4" fmla="*/ 0 w 91677"/>
                <a:gd name="connsiteY4" fmla="*/ 0 h 113061"/>
                <a:gd name="connsiteX5" fmla="*/ 0 w 91677"/>
                <a:gd name="connsiteY5" fmla="*/ 113062 h 113061"/>
                <a:gd name="connsiteX6" fmla="*/ 31759 w 91677"/>
                <a:gd name="connsiteY6" fmla="*/ 113062 h 113061"/>
                <a:gd name="connsiteX7" fmla="*/ 31759 w 91677"/>
                <a:gd name="connsiteY7" fmla="*/ 81303 h 113061"/>
                <a:gd name="connsiteX8" fmla="*/ 59918 w 91677"/>
                <a:gd name="connsiteY8" fmla="*/ 81303 h 113061"/>
                <a:gd name="connsiteX9" fmla="*/ 59918 w 91677"/>
                <a:gd name="connsiteY9" fmla="*/ 81303 h 113061"/>
                <a:gd name="connsiteX10" fmla="*/ 60342 w 91677"/>
                <a:gd name="connsiteY10" fmla="*/ 81303 h 113061"/>
                <a:gd name="connsiteX11" fmla="*/ 91677 w 91677"/>
                <a:gd name="connsiteY11" fmla="*/ 40651 h 113061"/>
                <a:gd name="connsiteX12" fmla="*/ 60342 w 91677"/>
                <a:gd name="connsiteY12" fmla="*/ 212 h 113061"/>
                <a:gd name="connsiteX13" fmla="*/ 48062 w 91677"/>
                <a:gd name="connsiteY13" fmla="*/ 56319 h 113061"/>
                <a:gd name="connsiteX14" fmla="*/ 48062 w 91677"/>
                <a:gd name="connsiteY14" fmla="*/ 56319 h 113061"/>
                <a:gd name="connsiteX15" fmla="*/ 48062 w 91677"/>
                <a:gd name="connsiteY15" fmla="*/ 56319 h 113061"/>
                <a:gd name="connsiteX16" fmla="*/ 31759 w 91677"/>
                <a:gd name="connsiteY16" fmla="*/ 56319 h 113061"/>
                <a:gd name="connsiteX17" fmla="*/ 31759 w 91677"/>
                <a:gd name="connsiteY17" fmla="*/ 25407 h 113061"/>
                <a:gd name="connsiteX18" fmla="*/ 47850 w 91677"/>
                <a:gd name="connsiteY18" fmla="*/ 25407 h 113061"/>
                <a:gd name="connsiteX19" fmla="*/ 47850 w 91677"/>
                <a:gd name="connsiteY19" fmla="*/ 25407 h 113061"/>
                <a:gd name="connsiteX20" fmla="*/ 48062 w 91677"/>
                <a:gd name="connsiteY20" fmla="*/ 25407 h 113061"/>
                <a:gd name="connsiteX21" fmla="*/ 60765 w 91677"/>
                <a:gd name="connsiteY21" fmla="*/ 40863 h 113061"/>
                <a:gd name="connsiteX22" fmla="*/ 48062 w 91677"/>
                <a:gd name="connsiteY22" fmla="*/ 56319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677" h="113061">
                  <a:moveTo>
                    <a:pt x="60342" y="212"/>
                  </a:moveTo>
                  <a:cubicBezTo>
                    <a:pt x="60130" y="212"/>
                    <a:pt x="60130" y="212"/>
                    <a:pt x="59918" y="212"/>
                  </a:cubicBezTo>
                  <a:lnTo>
                    <a:pt x="59918" y="0"/>
                  </a:lnTo>
                  <a:lnTo>
                    <a:pt x="31759" y="0"/>
                  </a:lnTo>
                  <a:lnTo>
                    <a:pt x="0" y="0"/>
                  </a:lnTo>
                  <a:lnTo>
                    <a:pt x="0" y="113062"/>
                  </a:lnTo>
                  <a:lnTo>
                    <a:pt x="31759" y="113062"/>
                  </a:lnTo>
                  <a:lnTo>
                    <a:pt x="31759" y="81303"/>
                  </a:lnTo>
                  <a:lnTo>
                    <a:pt x="59918" y="81303"/>
                  </a:lnTo>
                  <a:lnTo>
                    <a:pt x="59918" y="81303"/>
                  </a:lnTo>
                  <a:cubicBezTo>
                    <a:pt x="60130" y="81303"/>
                    <a:pt x="60130" y="81303"/>
                    <a:pt x="60342" y="81303"/>
                  </a:cubicBezTo>
                  <a:cubicBezTo>
                    <a:pt x="77703" y="81303"/>
                    <a:pt x="91677" y="63094"/>
                    <a:pt x="91677" y="40651"/>
                  </a:cubicBezTo>
                  <a:cubicBezTo>
                    <a:pt x="91677" y="18208"/>
                    <a:pt x="77492" y="212"/>
                    <a:pt x="60342" y="212"/>
                  </a:cubicBezTo>
                  <a:close/>
                  <a:moveTo>
                    <a:pt x="48062" y="56319"/>
                  </a:moveTo>
                  <a:cubicBezTo>
                    <a:pt x="48062" y="56319"/>
                    <a:pt x="48062" y="56319"/>
                    <a:pt x="48062" y="56319"/>
                  </a:cubicBezTo>
                  <a:lnTo>
                    <a:pt x="48062" y="56319"/>
                  </a:lnTo>
                  <a:lnTo>
                    <a:pt x="31759" y="56319"/>
                  </a:lnTo>
                  <a:lnTo>
                    <a:pt x="31759" y="25407"/>
                  </a:lnTo>
                  <a:lnTo>
                    <a:pt x="47850" y="25407"/>
                  </a:lnTo>
                  <a:lnTo>
                    <a:pt x="47850" y="25407"/>
                  </a:lnTo>
                  <a:cubicBezTo>
                    <a:pt x="47850" y="25407"/>
                    <a:pt x="47850" y="25407"/>
                    <a:pt x="48062" y="25407"/>
                  </a:cubicBezTo>
                  <a:cubicBezTo>
                    <a:pt x="54625" y="25407"/>
                    <a:pt x="60765" y="32394"/>
                    <a:pt x="60765" y="40863"/>
                  </a:cubicBezTo>
                  <a:cubicBezTo>
                    <a:pt x="60765" y="49332"/>
                    <a:pt x="54625" y="56319"/>
                    <a:pt x="48062" y="56319"/>
                  </a:cubicBez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FF16DEE8-9B72-49EA-AD46-42F67AA3A7A5}"/>
                </a:ext>
              </a:extLst>
            </p:cNvPr>
            <p:cNvSpPr/>
            <p:nvPr/>
          </p:nvSpPr>
          <p:spPr>
            <a:xfrm>
              <a:off x="10609688" y="537634"/>
              <a:ext cx="119413" cy="113061"/>
            </a:xfrm>
            <a:custGeom>
              <a:avLst/>
              <a:gdLst>
                <a:gd name="connsiteX0" fmla="*/ 77280 w 119413"/>
                <a:gd name="connsiteY0" fmla="*/ 0 h 113061"/>
                <a:gd name="connsiteX1" fmla="*/ 59918 w 119413"/>
                <a:gd name="connsiteY1" fmla="*/ 0 h 113061"/>
                <a:gd name="connsiteX2" fmla="*/ 42557 w 119413"/>
                <a:gd name="connsiteY2" fmla="*/ 0 h 113061"/>
                <a:gd name="connsiteX3" fmla="*/ 0 w 119413"/>
                <a:gd name="connsiteY3" fmla="*/ 113062 h 113061"/>
                <a:gd name="connsiteX4" fmla="*/ 30912 w 119413"/>
                <a:gd name="connsiteY4" fmla="*/ 113062 h 113061"/>
                <a:gd name="connsiteX5" fmla="*/ 38111 w 119413"/>
                <a:gd name="connsiteY5" fmla="*/ 95700 h 113061"/>
                <a:gd name="connsiteX6" fmla="*/ 59707 w 119413"/>
                <a:gd name="connsiteY6" fmla="*/ 95700 h 113061"/>
                <a:gd name="connsiteX7" fmla="*/ 81303 w 119413"/>
                <a:gd name="connsiteY7" fmla="*/ 95700 h 113061"/>
                <a:gd name="connsiteX8" fmla="*/ 88501 w 119413"/>
                <a:gd name="connsiteY8" fmla="*/ 113062 h 113061"/>
                <a:gd name="connsiteX9" fmla="*/ 119413 w 119413"/>
                <a:gd name="connsiteY9" fmla="*/ 113062 h 113061"/>
                <a:gd name="connsiteX10" fmla="*/ 77280 w 119413"/>
                <a:gd name="connsiteY10" fmla="*/ 0 h 113061"/>
                <a:gd name="connsiteX11" fmla="*/ 59918 w 119413"/>
                <a:gd name="connsiteY11" fmla="*/ 70716 h 113061"/>
                <a:gd name="connsiteX12" fmla="*/ 45521 w 119413"/>
                <a:gd name="connsiteY12" fmla="*/ 70716 h 113061"/>
                <a:gd name="connsiteX13" fmla="*/ 58436 w 119413"/>
                <a:gd name="connsiteY13" fmla="*/ 35358 h 113061"/>
                <a:gd name="connsiteX14" fmla="*/ 59918 w 119413"/>
                <a:gd name="connsiteY14" fmla="*/ 35358 h 113061"/>
                <a:gd name="connsiteX15" fmla="*/ 61400 w 119413"/>
                <a:gd name="connsiteY15" fmla="*/ 35358 h 113061"/>
                <a:gd name="connsiteX16" fmla="*/ 74316 w 119413"/>
                <a:gd name="connsiteY16" fmla="*/ 70716 h 113061"/>
                <a:gd name="connsiteX17" fmla="*/ 59918 w 119413"/>
                <a:gd name="connsiteY17" fmla="*/ 70716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9413" h="113061">
                  <a:moveTo>
                    <a:pt x="77280" y="0"/>
                  </a:moveTo>
                  <a:lnTo>
                    <a:pt x="59918" y="0"/>
                  </a:lnTo>
                  <a:lnTo>
                    <a:pt x="42557" y="0"/>
                  </a:lnTo>
                  <a:lnTo>
                    <a:pt x="0" y="113062"/>
                  </a:lnTo>
                  <a:lnTo>
                    <a:pt x="30912" y="113062"/>
                  </a:lnTo>
                  <a:lnTo>
                    <a:pt x="38111" y="95700"/>
                  </a:lnTo>
                  <a:lnTo>
                    <a:pt x="59707" y="95700"/>
                  </a:lnTo>
                  <a:lnTo>
                    <a:pt x="81303" y="95700"/>
                  </a:lnTo>
                  <a:lnTo>
                    <a:pt x="88501" y="113062"/>
                  </a:lnTo>
                  <a:lnTo>
                    <a:pt x="119413" y="113062"/>
                  </a:lnTo>
                  <a:lnTo>
                    <a:pt x="77280" y="0"/>
                  </a:lnTo>
                  <a:close/>
                  <a:moveTo>
                    <a:pt x="59918" y="70716"/>
                  </a:moveTo>
                  <a:lnTo>
                    <a:pt x="45521" y="70716"/>
                  </a:lnTo>
                  <a:lnTo>
                    <a:pt x="58436" y="35358"/>
                  </a:lnTo>
                  <a:lnTo>
                    <a:pt x="59918" y="35358"/>
                  </a:lnTo>
                  <a:lnTo>
                    <a:pt x="61400" y="35358"/>
                  </a:lnTo>
                  <a:lnTo>
                    <a:pt x="74316" y="70716"/>
                  </a:lnTo>
                  <a:lnTo>
                    <a:pt x="59918" y="70716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C8533175-7D5D-49B4-A192-B67C8BB39015}"/>
                </a:ext>
              </a:extLst>
            </p:cNvPr>
            <p:cNvSpPr/>
            <p:nvPr/>
          </p:nvSpPr>
          <p:spPr>
            <a:xfrm>
              <a:off x="10805534" y="537634"/>
              <a:ext cx="119624" cy="113061"/>
            </a:xfrm>
            <a:custGeom>
              <a:avLst/>
              <a:gdLst>
                <a:gd name="connsiteX0" fmla="*/ 77280 w 119624"/>
                <a:gd name="connsiteY0" fmla="*/ 0 h 113061"/>
                <a:gd name="connsiteX1" fmla="*/ 59918 w 119624"/>
                <a:gd name="connsiteY1" fmla="*/ 0 h 113061"/>
                <a:gd name="connsiteX2" fmla="*/ 42557 w 119624"/>
                <a:gd name="connsiteY2" fmla="*/ 0 h 113061"/>
                <a:gd name="connsiteX3" fmla="*/ 0 w 119624"/>
                <a:gd name="connsiteY3" fmla="*/ 113062 h 113061"/>
                <a:gd name="connsiteX4" fmla="*/ 31124 w 119624"/>
                <a:gd name="connsiteY4" fmla="*/ 113062 h 113061"/>
                <a:gd name="connsiteX5" fmla="*/ 38322 w 119624"/>
                <a:gd name="connsiteY5" fmla="*/ 95700 h 113061"/>
                <a:gd name="connsiteX6" fmla="*/ 59918 w 119624"/>
                <a:gd name="connsiteY6" fmla="*/ 95700 h 113061"/>
                <a:gd name="connsiteX7" fmla="*/ 81514 w 119624"/>
                <a:gd name="connsiteY7" fmla="*/ 95700 h 113061"/>
                <a:gd name="connsiteX8" fmla="*/ 88713 w 119624"/>
                <a:gd name="connsiteY8" fmla="*/ 113062 h 113061"/>
                <a:gd name="connsiteX9" fmla="*/ 119625 w 119624"/>
                <a:gd name="connsiteY9" fmla="*/ 113062 h 113061"/>
                <a:gd name="connsiteX10" fmla="*/ 77280 w 119624"/>
                <a:gd name="connsiteY10" fmla="*/ 0 h 113061"/>
                <a:gd name="connsiteX11" fmla="*/ 59918 w 119624"/>
                <a:gd name="connsiteY11" fmla="*/ 70716 h 113061"/>
                <a:gd name="connsiteX12" fmla="*/ 45521 w 119624"/>
                <a:gd name="connsiteY12" fmla="*/ 70716 h 113061"/>
                <a:gd name="connsiteX13" fmla="*/ 58436 w 119624"/>
                <a:gd name="connsiteY13" fmla="*/ 35358 h 113061"/>
                <a:gd name="connsiteX14" fmla="*/ 59918 w 119624"/>
                <a:gd name="connsiteY14" fmla="*/ 35358 h 113061"/>
                <a:gd name="connsiteX15" fmla="*/ 61400 w 119624"/>
                <a:gd name="connsiteY15" fmla="*/ 35358 h 113061"/>
                <a:gd name="connsiteX16" fmla="*/ 74316 w 119624"/>
                <a:gd name="connsiteY16" fmla="*/ 70716 h 113061"/>
                <a:gd name="connsiteX17" fmla="*/ 59918 w 119624"/>
                <a:gd name="connsiteY17" fmla="*/ 70716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9624" h="113061">
                  <a:moveTo>
                    <a:pt x="77280" y="0"/>
                  </a:moveTo>
                  <a:lnTo>
                    <a:pt x="59918" y="0"/>
                  </a:lnTo>
                  <a:lnTo>
                    <a:pt x="42557" y="0"/>
                  </a:lnTo>
                  <a:lnTo>
                    <a:pt x="0" y="113062"/>
                  </a:lnTo>
                  <a:lnTo>
                    <a:pt x="31124" y="113062"/>
                  </a:lnTo>
                  <a:lnTo>
                    <a:pt x="38322" y="95700"/>
                  </a:lnTo>
                  <a:lnTo>
                    <a:pt x="59918" y="95700"/>
                  </a:lnTo>
                  <a:lnTo>
                    <a:pt x="81514" y="95700"/>
                  </a:lnTo>
                  <a:lnTo>
                    <a:pt x="88713" y="113062"/>
                  </a:lnTo>
                  <a:lnTo>
                    <a:pt x="119625" y="113062"/>
                  </a:lnTo>
                  <a:lnTo>
                    <a:pt x="77280" y="0"/>
                  </a:lnTo>
                  <a:close/>
                  <a:moveTo>
                    <a:pt x="59918" y="70716"/>
                  </a:moveTo>
                  <a:lnTo>
                    <a:pt x="45521" y="70716"/>
                  </a:lnTo>
                  <a:lnTo>
                    <a:pt x="58436" y="35358"/>
                  </a:lnTo>
                  <a:lnTo>
                    <a:pt x="59918" y="35358"/>
                  </a:lnTo>
                  <a:lnTo>
                    <a:pt x="61400" y="35358"/>
                  </a:lnTo>
                  <a:lnTo>
                    <a:pt x="74316" y="70716"/>
                  </a:lnTo>
                  <a:lnTo>
                    <a:pt x="59918" y="70716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553CC2FE-0C3B-4D53-970A-942287F78E98}"/>
                </a:ext>
              </a:extLst>
            </p:cNvPr>
            <p:cNvSpPr/>
            <p:nvPr/>
          </p:nvSpPr>
          <p:spPr>
            <a:xfrm>
              <a:off x="11042667" y="537634"/>
              <a:ext cx="119625" cy="113061"/>
            </a:xfrm>
            <a:custGeom>
              <a:avLst/>
              <a:gdLst>
                <a:gd name="connsiteX0" fmla="*/ 77280 w 119625"/>
                <a:gd name="connsiteY0" fmla="*/ 0 h 113061"/>
                <a:gd name="connsiteX1" fmla="*/ 59918 w 119625"/>
                <a:gd name="connsiteY1" fmla="*/ 0 h 113061"/>
                <a:gd name="connsiteX2" fmla="*/ 42557 w 119625"/>
                <a:gd name="connsiteY2" fmla="*/ 0 h 113061"/>
                <a:gd name="connsiteX3" fmla="*/ 0 w 119625"/>
                <a:gd name="connsiteY3" fmla="*/ 113062 h 113061"/>
                <a:gd name="connsiteX4" fmla="*/ 31124 w 119625"/>
                <a:gd name="connsiteY4" fmla="*/ 113062 h 113061"/>
                <a:gd name="connsiteX5" fmla="*/ 38322 w 119625"/>
                <a:gd name="connsiteY5" fmla="*/ 95700 h 113061"/>
                <a:gd name="connsiteX6" fmla="*/ 59918 w 119625"/>
                <a:gd name="connsiteY6" fmla="*/ 95700 h 113061"/>
                <a:gd name="connsiteX7" fmla="*/ 81514 w 119625"/>
                <a:gd name="connsiteY7" fmla="*/ 95700 h 113061"/>
                <a:gd name="connsiteX8" fmla="*/ 88713 w 119625"/>
                <a:gd name="connsiteY8" fmla="*/ 113062 h 113061"/>
                <a:gd name="connsiteX9" fmla="*/ 119625 w 119625"/>
                <a:gd name="connsiteY9" fmla="*/ 113062 h 113061"/>
                <a:gd name="connsiteX10" fmla="*/ 77280 w 119625"/>
                <a:gd name="connsiteY10" fmla="*/ 0 h 113061"/>
                <a:gd name="connsiteX11" fmla="*/ 59918 w 119625"/>
                <a:gd name="connsiteY11" fmla="*/ 70716 h 113061"/>
                <a:gd name="connsiteX12" fmla="*/ 45521 w 119625"/>
                <a:gd name="connsiteY12" fmla="*/ 70716 h 113061"/>
                <a:gd name="connsiteX13" fmla="*/ 58436 w 119625"/>
                <a:gd name="connsiteY13" fmla="*/ 35358 h 113061"/>
                <a:gd name="connsiteX14" fmla="*/ 59918 w 119625"/>
                <a:gd name="connsiteY14" fmla="*/ 35358 h 113061"/>
                <a:gd name="connsiteX15" fmla="*/ 61400 w 119625"/>
                <a:gd name="connsiteY15" fmla="*/ 35358 h 113061"/>
                <a:gd name="connsiteX16" fmla="*/ 74316 w 119625"/>
                <a:gd name="connsiteY16" fmla="*/ 70716 h 113061"/>
                <a:gd name="connsiteX17" fmla="*/ 59918 w 119625"/>
                <a:gd name="connsiteY17" fmla="*/ 70716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9625" h="113061">
                  <a:moveTo>
                    <a:pt x="77280" y="0"/>
                  </a:moveTo>
                  <a:lnTo>
                    <a:pt x="59918" y="0"/>
                  </a:lnTo>
                  <a:lnTo>
                    <a:pt x="42557" y="0"/>
                  </a:lnTo>
                  <a:lnTo>
                    <a:pt x="0" y="113062"/>
                  </a:lnTo>
                  <a:lnTo>
                    <a:pt x="31124" y="113062"/>
                  </a:lnTo>
                  <a:lnTo>
                    <a:pt x="38322" y="95700"/>
                  </a:lnTo>
                  <a:lnTo>
                    <a:pt x="59918" y="95700"/>
                  </a:lnTo>
                  <a:lnTo>
                    <a:pt x="81514" y="95700"/>
                  </a:lnTo>
                  <a:lnTo>
                    <a:pt x="88713" y="113062"/>
                  </a:lnTo>
                  <a:lnTo>
                    <a:pt x="119625" y="113062"/>
                  </a:lnTo>
                  <a:lnTo>
                    <a:pt x="77280" y="0"/>
                  </a:lnTo>
                  <a:close/>
                  <a:moveTo>
                    <a:pt x="59918" y="70716"/>
                  </a:moveTo>
                  <a:lnTo>
                    <a:pt x="45521" y="70716"/>
                  </a:lnTo>
                  <a:lnTo>
                    <a:pt x="58436" y="35358"/>
                  </a:lnTo>
                  <a:lnTo>
                    <a:pt x="59918" y="35358"/>
                  </a:lnTo>
                  <a:lnTo>
                    <a:pt x="61400" y="35358"/>
                  </a:lnTo>
                  <a:lnTo>
                    <a:pt x="74316" y="70716"/>
                  </a:lnTo>
                  <a:lnTo>
                    <a:pt x="59918" y="70716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A062AD79-BB13-400B-BB3E-FF926A6D6E87}"/>
                </a:ext>
              </a:extLst>
            </p:cNvPr>
            <p:cNvSpPr/>
            <p:nvPr/>
          </p:nvSpPr>
          <p:spPr>
            <a:xfrm>
              <a:off x="10721479" y="537634"/>
              <a:ext cx="91465" cy="113273"/>
            </a:xfrm>
            <a:custGeom>
              <a:avLst/>
              <a:gdLst>
                <a:gd name="connsiteX0" fmla="*/ 91466 w 91465"/>
                <a:gd name="connsiteY0" fmla="*/ 0 h 113273"/>
                <a:gd name="connsiteX1" fmla="*/ 0 w 91465"/>
                <a:gd name="connsiteY1" fmla="*/ 0 h 113273"/>
                <a:gd name="connsiteX2" fmla="*/ 0 w 91465"/>
                <a:gd name="connsiteY2" fmla="*/ 28160 h 113273"/>
                <a:gd name="connsiteX3" fmla="*/ 29430 w 91465"/>
                <a:gd name="connsiteY3" fmla="*/ 28160 h 113273"/>
                <a:gd name="connsiteX4" fmla="*/ 29430 w 91465"/>
                <a:gd name="connsiteY4" fmla="*/ 113273 h 113273"/>
                <a:gd name="connsiteX5" fmla="*/ 61189 w 91465"/>
                <a:gd name="connsiteY5" fmla="*/ 113273 h 113273"/>
                <a:gd name="connsiteX6" fmla="*/ 61189 w 91465"/>
                <a:gd name="connsiteY6" fmla="*/ 28160 h 113273"/>
                <a:gd name="connsiteX7" fmla="*/ 91466 w 91465"/>
                <a:gd name="connsiteY7" fmla="*/ 28160 h 113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465" h="113273">
                  <a:moveTo>
                    <a:pt x="91466" y="0"/>
                  </a:moveTo>
                  <a:lnTo>
                    <a:pt x="0" y="0"/>
                  </a:lnTo>
                  <a:lnTo>
                    <a:pt x="0" y="28160"/>
                  </a:lnTo>
                  <a:lnTo>
                    <a:pt x="29430" y="28160"/>
                  </a:lnTo>
                  <a:lnTo>
                    <a:pt x="29430" y="113273"/>
                  </a:lnTo>
                  <a:lnTo>
                    <a:pt x="61189" y="113273"/>
                  </a:lnTo>
                  <a:lnTo>
                    <a:pt x="61189" y="28160"/>
                  </a:lnTo>
                  <a:lnTo>
                    <a:pt x="91466" y="28160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8DA08358-B8E7-4733-A68F-585C4049741D}"/>
                </a:ext>
              </a:extLst>
            </p:cNvPr>
            <p:cNvSpPr/>
            <p:nvPr/>
          </p:nvSpPr>
          <p:spPr>
            <a:xfrm>
              <a:off x="10963481" y="537634"/>
              <a:ext cx="74315" cy="113908"/>
            </a:xfrm>
            <a:custGeom>
              <a:avLst/>
              <a:gdLst>
                <a:gd name="connsiteX0" fmla="*/ 31759 w 74315"/>
                <a:gd name="connsiteY0" fmla="*/ 85114 h 113908"/>
                <a:gd name="connsiteX1" fmla="*/ 31759 w 74315"/>
                <a:gd name="connsiteY1" fmla="*/ 0 h 113908"/>
                <a:gd name="connsiteX2" fmla="*/ 0 w 74315"/>
                <a:gd name="connsiteY2" fmla="*/ 0 h 113908"/>
                <a:gd name="connsiteX3" fmla="*/ 0 w 74315"/>
                <a:gd name="connsiteY3" fmla="*/ 113909 h 113908"/>
                <a:gd name="connsiteX4" fmla="*/ 1482 w 74315"/>
                <a:gd name="connsiteY4" fmla="*/ 113909 h 113908"/>
                <a:gd name="connsiteX5" fmla="*/ 31759 w 74315"/>
                <a:gd name="connsiteY5" fmla="*/ 113909 h 113908"/>
                <a:gd name="connsiteX6" fmla="*/ 74316 w 74315"/>
                <a:gd name="connsiteY6" fmla="*/ 113909 h 113908"/>
                <a:gd name="connsiteX7" fmla="*/ 74316 w 74315"/>
                <a:gd name="connsiteY7" fmla="*/ 85114 h 113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315" h="113908">
                  <a:moveTo>
                    <a:pt x="31759" y="85114"/>
                  </a:moveTo>
                  <a:lnTo>
                    <a:pt x="31759" y="0"/>
                  </a:lnTo>
                  <a:lnTo>
                    <a:pt x="0" y="0"/>
                  </a:lnTo>
                  <a:lnTo>
                    <a:pt x="0" y="113909"/>
                  </a:lnTo>
                  <a:lnTo>
                    <a:pt x="1482" y="113909"/>
                  </a:lnTo>
                  <a:lnTo>
                    <a:pt x="31759" y="113909"/>
                  </a:lnTo>
                  <a:lnTo>
                    <a:pt x="74316" y="113909"/>
                  </a:lnTo>
                  <a:lnTo>
                    <a:pt x="74316" y="85114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739504B6-FBC4-4C92-A1A4-115DFD54E092}"/>
                </a:ext>
              </a:extLst>
            </p:cNvPr>
            <p:cNvSpPr/>
            <p:nvPr/>
          </p:nvSpPr>
          <p:spPr>
            <a:xfrm>
              <a:off x="11175207" y="537634"/>
              <a:ext cx="90195" cy="113061"/>
            </a:xfrm>
            <a:custGeom>
              <a:avLst/>
              <a:gdLst>
                <a:gd name="connsiteX0" fmla="*/ 69234 w 90195"/>
                <a:gd name="connsiteY0" fmla="*/ 54414 h 113061"/>
                <a:gd name="connsiteX1" fmla="*/ 86596 w 90195"/>
                <a:gd name="connsiteY1" fmla="*/ 28160 h 113061"/>
                <a:gd name="connsiteX2" fmla="*/ 59918 w 90195"/>
                <a:gd name="connsiteY2" fmla="*/ 0 h 113061"/>
                <a:gd name="connsiteX3" fmla="*/ 29642 w 90195"/>
                <a:gd name="connsiteY3" fmla="*/ 0 h 113061"/>
                <a:gd name="connsiteX4" fmla="*/ 0 w 90195"/>
                <a:gd name="connsiteY4" fmla="*/ 0 h 113061"/>
                <a:gd name="connsiteX5" fmla="*/ 0 w 90195"/>
                <a:gd name="connsiteY5" fmla="*/ 113062 h 113061"/>
                <a:gd name="connsiteX6" fmla="*/ 29642 w 90195"/>
                <a:gd name="connsiteY6" fmla="*/ 113062 h 113061"/>
                <a:gd name="connsiteX7" fmla="*/ 61824 w 90195"/>
                <a:gd name="connsiteY7" fmla="*/ 113062 h 113061"/>
                <a:gd name="connsiteX8" fmla="*/ 90195 w 90195"/>
                <a:gd name="connsiteY8" fmla="*/ 83208 h 113061"/>
                <a:gd name="connsiteX9" fmla="*/ 69234 w 90195"/>
                <a:gd name="connsiteY9" fmla="*/ 54414 h 113061"/>
                <a:gd name="connsiteX10" fmla="*/ 29642 w 90195"/>
                <a:gd name="connsiteY10" fmla="*/ 24560 h 113061"/>
                <a:gd name="connsiteX11" fmla="*/ 49120 w 90195"/>
                <a:gd name="connsiteY11" fmla="*/ 24560 h 113061"/>
                <a:gd name="connsiteX12" fmla="*/ 57801 w 90195"/>
                <a:gd name="connsiteY12" fmla="*/ 35358 h 113061"/>
                <a:gd name="connsiteX13" fmla="*/ 49120 w 90195"/>
                <a:gd name="connsiteY13" fmla="*/ 46156 h 113061"/>
                <a:gd name="connsiteX14" fmla="*/ 29642 w 90195"/>
                <a:gd name="connsiteY14" fmla="*/ 46156 h 113061"/>
                <a:gd name="connsiteX15" fmla="*/ 29642 w 90195"/>
                <a:gd name="connsiteY15" fmla="*/ 24560 h 113061"/>
                <a:gd name="connsiteX16" fmla="*/ 49120 w 90195"/>
                <a:gd name="connsiteY16" fmla="*/ 88713 h 113061"/>
                <a:gd name="connsiteX17" fmla="*/ 29642 w 90195"/>
                <a:gd name="connsiteY17" fmla="*/ 88713 h 113061"/>
                <a:gd name="connsiteX18" fmla="*/ 29642 w 90195"/>
                <a:gd name="connsiteY18" fmla="*/ 67117 h 113061"/>
                <a:gd name="connsiteX19" fmla="*/ 49120 w 90195"/>
                <a:gd name="connsiteY19" fmla="*/ 67117 h 113061"/>
                <a:gd name="connsiteX20" fmla="*/ 59918 w 90195"/>
                <a:gd name="connsiteY20" fmla="*/ 77915 h 113061"/>
                <a:gd name="connsiteX21" fmla="*/ 49120 w 90195"/>
                <a:gd name="connsiteY21" fmla="*/ 88713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195" h="113061">
                  <a:moveTo>
                    <a:pt x="69234" y="54414"/>
                  </a:moveTo>
                  <a:cubicBezTo>
                    <a:pt x="79397" y="50391"/>
                    <a:pt x="86596" y="40228"/>
                    <a:pt x="86596" y="28160"/>
                  </a:cubicBezTo>
                  <a:cubicBezTo>
                    <a:pt x="86596" y="12704"/>
                    <a:pt x="74739" y="0"/>
                    <a:pt x="59918" y="0"/>
                  </a:cubicBezTo>
                  <a:lnTo>
                    <a:pt x="29642" y="0"/>
                  </a:lnTo>
                  <a:lnTo>
                    <a:pt x="0" y="0"/>
                  </a:lnTo>
                  <a:lnTo>
                    <a:pt x="0" y="113062"/>
                  </a:lnTo>
                  <a:lnTo>
                    <a:pt x="29642" y="113062"/>
                  </a:lnTo>
                  <a:lnTo>
                    <a:pt x="61824" y="113062"/>
                  </a:lnTo>
                  <a:cubicBezTo>
                    <a:pt x="77492" y="113062"/>
                    <a:pt x="90195" y="99723"/>
                    <a:pt x="90195" y="83208"/>
                  </a:cubicBezTo>
                  <a:cubicBezTo>
                    <a:pt x="90195" y="69446"/>
                    <a:pt x="81303" y="58013"/>
                    <a:pt x="69234" y="54414"/>
                  </a:cubicBezTo>
                  <a:close/>
                  <a:moveTo>
                    <a:pt x="29642" y="24560"/>
                  </a:moveTo>
                  <a:lnTo>
                    <a:pt x="49120" y="24560"/>
                  </a:lnTo>
                  <a:cubicBezTo>
                    <a:pt x="53990" y="24560"/>
                    <a:pt x="57801" y="29430"/>
                    <a:pt x="57801" y="35358"/>
                  </a:cubicBezTo>
                  <a:cubicBezTo>
                    <a:pt x="57801" y="41287"/>
                    <a:pt x="53990" y="46156"/>
                    <a:pt x="49120" y="46156"/>
                  </a:cubicBezTo>
                  <a:lnTo>
                    <a:pt x="29642" y="46156"/>
                  </a:lnTo>
                  <a:lnTo>
                    <a:pt x="29642" y="24560"/>
                  </a:lnTo>
                  <a:close/>
                  <a:moveTo>
                    <a:pt x="49120" y="88713"/>
                  </a:moveTo>
                  <a:lnTo>
                    <a:pt x="29642" y="88713"/>
                  </a:lnTo>
                  <a:lnTo>
                    <a:pt x="29642" y="67117"/>
                  </a:lnTo>
                  <a:lnTo>
                    <a:pt x="49120" y="67117"/>
                  </a:lnTo>
                  <a:cubicBezTo>
                    <a:pt x="55049" y="67117"/>
                    <a:pt x="59918" y="71987"/>
                    <a:pt x="59918" y="77915"/>
                  </a:cubicBezTo>
                  <a:cubicBezTo>
                    <a:pt x="59918" y="83843"/>
                    <a:pt x="55049" y="88713"/>
                    <a:pt x="49120" y="88713"/>
                  </a:cubicBez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A983A8D2-0EAE-4601-9362-1FC007560EA1}"/>
                </a:ext>
              </a:extLst>
            </p:cNvPr>
            <p:cNvSpPr/>
            <p:nvPr/>
          </p:nvSpPr>
          <p:spPr>
            <a:xfrm>
              <a:off x="11270484" y="533188"/>
              <a:ext cx="92100" cy="121954"/>
            </a:xfrm>
            <a:custGeom>
              <a:avLst/>
              <a:gdLst>
                <a:gd name="connsiteX0" fmla="*/ 92101 w 92100"/>
                <a:gd name="connsiteY0" fmla="*/ 83208 h 121954"/>
                <a:gd name="connsiteX1" fmla="*/ 92101 w 92100"/>
                <a:gd name="connsiteY1" fmla="*/ 82573 h 121954"/>
                <a:gd name="connsiteX2" fmla="*/ 92101 w 92100"/>
                <a:gd name="connsiteY2" fmla="*/ 82573 h 121954"/>
                <a:gd name="connsiteX3" fmla="*/ 47427 w 92100"/>
                <a:gd name="connsiteY3" fmla="*/ 46580 h 121954"/>
                <a:gd name="connsiteX4" fmla="*/ 31759 w 92100"/>
                <a:gd name="connsiteY4" fmla="*/ 37475 h 121954"/>
                <a:gd name="connsiteX5" fmla="*/ 44039 w 92100"/>
                <a:gd name="connsiteY5" fmla="*/ 26677 h 121954"/>
                <a:gd name="connsiteX6" fmla="*/ 56319 w 92100"/>
                <a:gd name="connsiteY6" fmla="*/ 37475 h 121954"/>
                <a:gd name="connsiteX7" fmla="*/ 88078 w 92100"/>
                <a:gd name="connsiteY7" fmla="*/ 37475 h 121954"/>
                <a:gd name="connsiteX8" fmla="*/ 44039 w 92100"/>
                <a:gd name="connsiteY8" fmla="*/ 0 h 121954"/>
                <a:gd name="connsiteX9" fmla="*/ 212 w 92100"/>
                <a:gd name="connsiteY9" fmla="*/ 36417 h 121954"/>
                <a:gd name="connsiteX10" fmla="*/ 212 w 92100"/>
                <a:gd name="connsiteY10" fmla="*/ 36417 h 121954"/>
                <a:gd name="connsiteX11" fmla="*/ 212 w 92100"/>
                <a:gd name="connsiteY11" fmla="*/ 37052 h 121954"/>
                <a:gd name="connsiteX12" fmla="*/ 212 w 92100"/>
                <a:gd name="connsiteY12" fmla="*/ 37687 h 121954"/>
                <a:gd name="connsiteX13" fmla="*/ 212 w 92100"/>
                <a:gd name="connsiteY13" fmla="*/ 37687 h 121954"/>
                <a:gd name="connsiteX14" fmla="*/ 44039 w 92100"/>
                <a:gd name="connsiteY14" fmla="*/ 73045 h 121954"/>
                <a:gd name="connsiteX15" fmla="*/ 60554 w 92100"/>
                <a:gd name="connsiteY15" fmla="*/ 82785 h 121954"/>
                <a:gd name="connsiteX16" fmla="*/ 46156 w 92100"/>
                <a:gd name="connsiteY16" fmla="*/ 95488 h 121954"/>
                <a:gd name="connsiteX17" fmla="*/ 31759 w 92100"/>
                <a:gd name="connsiteY17" fmla="*/ 82785 h 121954"/>
                <a:gd name="connsiteX18" fmla="*/ 0 w 92100"/>
                <a:gd name="connsiteY18" fmla="*/ 82785 h 121954"/>
                <a:gd name="connsiteX19" fmla="*/ 46156 w 92100"/>
                <a:gd name="connsiteY19" fmla="*/ 121954 h 121954"/>
                <a:gd name="connsiteX20" fmla="*/ 92101 w 92100"/>
                <a:gd name="connsiteY20" fmla="*/ 83843 h 121954"/>
                <a:gd name="connsiteX21" fmla="*/ 92101 w 92100"/>
                <a:gd name="connsiteY21" fmla="*/ 83843 h 121954"/>
                <a:gd name="connsiteX22" fmla="*/ 92101 w 92100"/>
                <a:gd name="connsiteY22" fmla="*/ 83208 h 121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2100" h="121954">
                  <a:moveTo>
                    <a:pt x="92101" y="83208"/>
                  </a:moveTo>
                  <a:cubicBezTo>
                    <a:pt x="92101" y="82997"/>
                    <a:pt x="92101" y="82785"/>
                    <a:pt x="92101" y="82573"/>
                  </a:cubicBezTo>
                  <a:lnTo>
                    <a:pt x="92101" y="82573"/>
                  </a:lnTo>
                  <a:cubicBezTo>
                    <a:pt x="91466" y="62671"/>
                    <a:pt x="71775" y="46580"/>
                    <a:pt x="47427" y="46580"/>
                  </a:cubicBezTo>
                  <a:cubicBezTo>
                    <a:pt x="47427" y="46580"/>
                    <a:pt x="31759" y="46791"/>
                    <a:pt x="31759" y="37475"/>
                  </a:cubicBezTo>
                  <a:cubicBezTo>
                    <a:pt x="31759" y="31547"/>
                    <a:pt x="37264" y="26677"/>
                    <a:pt x="44039" y="26677"/>
                  </a:cubicBezTo>
                  <a:cubicBezTo>
                    <a:pt x="50814" y="26677"/>
                    <a:pt x="56319" y="31547"/>
                    <a:pt x="56319" y="37475"/>
                  </a:cubicBezTo>
                  <a:lnTo>
                    <a:pt x="88078" y="37475"/>
                  </a:lnTo>
                  <a:cubicBezTo>
                    <a:pt x="88078" y="16726"/>
                    <a:pt x="68387" y="0"/>
                    <a:pt x="44039" y="0"/>
                  </a:cubicBezTo>
                  <a:cubicBezTo>
                    <a:pt x="20114" y="0"/>
                    <a:pt x="847" y="16091"/>
                    <a:pt x="212" y="36417"/>
                  </a:cubicBezTo>
                  <a:lnTo>
                    <a:pt x="212" y="36417"/>
                  </a:lnTo>
                  <a:cubicBezTo>
                    <a:pt x="212" y="36629"/>
                    <a:pt x="212" y="36840"/>
                    <a:pt x="212" y="37052"/>
                  </a:cubicBezTo>
                  <a:cubicBezTo>
                    <a:pt x="212" y="37264"/>
                    <a:pt x="212" y="37475"/>
                    <a:pt x="212" y="37687"/>
                  </a:cubicBezTo>
                  <a:lnTo>
                    <a:pt x="212" y="37687"/>
                  </a:lnTo>
                  <a:cubicBezTo>
                    <a:pt x="847" y="57378"/>
                    <a:pt x="20326" y="73045"/>
                    <a:pt x="44039" y="73045"/>
                  </a:cubicBezTo>
                  <a:cubicBezTo>
                    <a:pt x="44039" y="73045"/>
                    <a:pt x="58436" y="74316"/>
                    <a:pt x="60554" y="82785"/>
                  </a:cubicBezTo>
                  <a:cubicBezTo>
                    <a:pt x="60554" y="89772"/>
                    <a:pt x="53990" y="95488"/>
                    <a:pt x="46156" y="95488"/>
                  </a:cubicBezTo>
                  <a:cubicBezTo>
                    <a:pt x="38322" y="95488"/>
                    <a:pt x="31759" y="89772"/>
                    <a:pt x="31759" y="82785"/>
                  </a:cubicBezTo>
                  <a:lnTo>
                    <a:pt x="0" y="82785"/>
                  </a:lnTo>
                  <a:cubicBezTo>
                    <a:pt x="0" y="104381"/>
                    <a:pt x="20537" y="121954"/>
                    <a:pt x="46156" y="121954"/>
                  </a:cubicBezTo>
                  <a:cubicBezTo>
                    <a:pt x="71140" y="121954"/>
                    <a:pt x="91466" y="105016"/>
                    <a:pt x="92101" y="83843"/>
                  </a:cubicBezTo>
                  <a:lnTo>
                    <a:pt x="92101" y="83843"/>
                  </a:lnTo>
                  <a:cubicBezTo>
                    <a:pt x="92101" y="83632"/>
                    <a:pt x="92101" y="83420"/>
                    <a:pt x="92101" y="83208"/>
                  </a:cubicBez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0366D69E-24CD-4481-A287-D271609D2A77}"/>
              </a:ext>
            </a:extLst>
          </p:cNvPr>
          <p:cNvSpPr txBox="1"/>
          <p:nvPr/>
        </p:nvSpPr>
        <p:spPr>
          <a:xfrm>
            <a:off x="6056379" y="2614912"/>
            <a:ext cx="5841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rPr>
              <a:t>FONT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5EBB5E0-C26C-403A-B1BC-8DDA2D29BE27}"/>
              </a:ext>
            </a:extLst>
          </p:cNvPr>
          <p:cNvSpPr txBox="1"/>
          <p:nvPr/>
        </p:nvSpPr>
        <p:spPr>
          <a:xfrm>
            <a:off x="6125788" y="1021996"/>
            <a:ext cx="5136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LINE</a:t>
            </a: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2EEEECFD-5531-43F9-82D5-E72159EC75D9}"/>
              </a:ext>
            </a:extLst>
          </p:cNvPr>
          <p:cNvCxnSpPr/>
          <p:nvPr/>
        </p:nvCxnSpPr>
        <p:spPr>
          <a:xfrm>
            <a:off x="6239422" y="1697829"/>
            <a:ext cx="2118272" cy="0"/>
          </a:xfrm>
          <a:prstGeom prst="line">
            <a:avLst/>
          </a:prstGeom>
          <a:noFill/>
          <a:ln w="2540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8EC70EBF-F490-455F-9D64-BDB10C852E80}"/>
              </a:ext>
            </a:extLst>
          </p:cNvPr>
          <p:cNvCxnSpPr/>
          <p:nvPr/>
        </p:nvCxnSpPr>
        <p:spPr>
          <a:xfrm>
            <a:off x="6239422" y="2014329"/>
            <a:ext cx="211827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hlinkClick r:id="rId2"/>
            <a:extLst>
              <a:ext uri="{FF2B5EF4-FFF2-40B4-BE49-F238E27FC236}">
                <a16:creationId xmlns:a16="http://schemas.microsoft.com/office/drawing/2014/main" id="{09924391-759A-D37B-7AD8-8FC8BE8D95DE}"/>
              </a:ext>
            </a:extLst>
          </p:cNvPr>
          <p:cNvSpPr txBox="1"/>
          <p:nvPr/>
        </p:nvSpPr>
        <p:spPr>
          <a:xfrm>
            <a:off x="6125788" y="2930043"/>
            <a:ext cx="114454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40" dirty="0" err="1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oppins ExtraBold" panose="00000900000000000000" pitchFamily="2" charset="0"/>
              </a:rPr>
              <a:t>나눔스퀘어</a:t>
            </a:r>
            <a:endParaRPr kumimoji="0" lang="en-US" altLang="ko-KR" sz="2000" b="0" i="0" u="none" strike="noStrike" kern="1200" cap="none" spc="-40" normalizeH="0" baseline="0" noProof="0" dirty="0">
              <a:ln>
                <a:solidFill>
                  <a:srgbClr val="4472C4">
                    <a:shade val="50000"/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Poppins ExtraBold" panose="00000900000000000000" pitchFamily="2" charset="0"/>
            </a:endParaRPr>
          </a:p>
        </p:txBody>
      </p:sp>
      <p:sp>
        <p:nvSpPr>
          <p:cNvPr id="3" name="사각형: 둥근 모서리 2">
            <a:hlinkClick r:id="rId3"/>
            <a:extLst>
              <a:ext uri="{FF2B5EF4-FFF2-40B4-BE49-F238E27FC236}">
                <a16:creationId xmlns:a16="http://schemas.microsoft.com/office/drawing/2014/main" id="{EBA17F7E-58C4-E6D5-C435-11942833A998}"/>
              </a:ext>
            </a:extLst>
          </p:cNvPr>
          <p:cNvSpPr/>
          <p:nvPr/>
        </p:nvSpPr>
        <p:spPr>
          <a:xfrm>
            <a:off x="8084633" y="2920633"/>
            <a:ext cx="906801" cy="326596"/>
          </a:xfrm>
          <a:prstGeom prst="roundRect">
            <a:avLst>
              <a:gd name="adj" fmla="val 50000"/>
            </a:avLst>
          </a:prstGeom>
          <a:solidFill>
            <a:srgbClr val="3B358E"/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sz="1100" spc="-4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다운로드</a:t>
            </a:r>
          </a:p>
        </p:txBody>
      </p:sp>
    </p:spTree>
    <p:extLst>
      <p:ext uri="{BB962C8B-B14F-4D97-AF65-F5344CB8AC3E}">
        <p14:creationId xmlns:p14="http://schemas.microsoft.com/office/powerpoint/2010/main" val="3269522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E7B5A8B-0342-452D-B087-941271395666}"/>
              </a:ext>
            </a:extLst>
          </p:cNvPr>
          <p:cNvGrpSpPr/>
          <p:nvPr/>
        </p:nvGrpSpPr>
        <p:grpSpPr>
          <a:xfrm>
            <a:off x="334508" y="367690"/>
            <a:ext cx="11465239" cy="6122620"/>
            <a:chOff x="334508" y="367690"/>
            <a:chExt cx="11465239" cy="6122620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79847BBE-BD05-4F41-A875-305F82BC0BF2}"/>
                </a:ext>
              </a:extLst>
            </p:cNvPr>
            <p:cNvGrpSpPr/>
            <p:nvPr/>
          </p:nvGrpSpPr>
          <p:grpSpPr>
            <a:xfrm>
              <a:off x="7760361" y="1500951"/>
              <a:ext cx="1988587" cy="4236369"/>
              <a:chOff x="7949047" y="836889"/>
              <a:chExt cx="1988587" cy="4236369"/>
            </a:xfrm>
          </p:grpSpPr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B6EA8890-F1FE-4698-86C2-BC0E0A5F5E72}"/>
                  </a:ext>
                </a:extLst>
              </p:cNvPr>
              <p:cNvGrpSpPr/>
              <p:nvPr/>
            </p:nvGrpSpPr>
            <p:grpSpPr>
              <a:xfrm>
                <a:off x="7949047" y="836889"/>
                <a:ext cx="1589609" cy="876432"/>
                <a:chOff x="7949047" y="836889"/>
                <a:chExt cx="1589609" cy="876432"/>
              </a:xfrm>
            </p:grpSpPr>
            <p:sp>
              <p:nvSpPr>
                <p:cNvPr id="5" name="직사각형 4">
                  <a:extLst>
                    <a:ext uri="{FF2B5EF4-FFF2-40B4-BE49-F238E27FC236}">
                      <a16:creationId xmlns:a16="http://schemas.microsoft.com/office/drawing/2014/main" id="{6884770E-10F6-4BFE-94B3-426B4F406B1E}"/>
                    </a:ext>
                  </a:extLst>
                </p:cNvPr>
                <p:cNvSpPr/>
                <p:nvPr/>
              </p:nvSpPr>
              <p:spPr>
                <a:xfrm>
                  <a:off x="7949047" y="836889"/>
                  <a:ext cx="1109329" cy="235558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r>
                    <a:rPr lang="en-US" altLang="ko-KR" sz="1200" kern="100" spc="-10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01  /  </a:t>
                  </a:r>
                  <a:r>
                    <a:rPr lang="ko-KR" altLang="en-US" sz="1200" kern="100" spc="-100" dirty="0" smtClean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문제 정의</a:t>
                  </a:r>
                  <a:endParaRPr lang="en-US" altLang="ko-KR" sz="1200" kern="100" spc="-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endParaRPr>
                </a:p>
              </p:txBody>
            </p:sp>
            <p:sp>
              <p:nvSpPr>
                <p:cNvPr id="7" name="직사각형 6">
                  <a:extLst>
                    <a:ext uri="{FF2B5EF4-FFF2-40B4-BE49-F238E27FC236}">
                      <a16:creationId xmlns:a16="http://schemas.microsoft.com/office/drawing/2014/main" id="{719BDC02-22E9-4E42-B75F-E9ED0BDF5258}"/>
                    </a:ext>
                  </a:extLst>
                </p:cNvPr>
                <p:cNvSpPr/>
                <p:nvPr/>
              </p:nvSpPr>
              <p:spPr>
                <a:xfrm>
                  <a:off x="8271592" y="1108431"/>
                  <a:ext cx="1267064" cy="604890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r>
                    <a:rPr lang="en-US" altLang="ko-KR" sz="1200" kern="100" spc="-70" dirty="0" smtClean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</a:t>
                  </a:r>
                  <a:r>
                    <a:rPr lang="ko-KR" altLang="en-US" sz="1200" kern="100" spc="-70" dirty="0" smtClean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행복해야하는 이유</a:t>
                  </a:r>
                  <a:endParaRPr lang="en-US" altLang="ko-KR" sz="1200" kern="100" spc="-70" dirty="0" smtClean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  <a:p>
                  <a:r>
                    <a:rPr lang="en-US" altLang="ko-KR" sz="1200" kern="100" spc="-70" dirty="0" smtClean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</a:t>
                  </a:r>
                  <a:r>
                    <a:rPr lang="ko-KR" altLang="en-US" sz="1200" kern="100" spc="-70" dirty="0" smtClean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행복의 정의</a:t>
                  </a:r>
                  <a:endParaRPr lang="en-US" altLang="ko-KR" sz="12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</a:t>
                  </a:r>
                  <a:r>
                    <a:rPr lang="ko-KR" altLang="en-US" sz="1200" kern="100" spc="-70" dirty="0" smtClean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행복의 수치화</a:t>
                  </a:r>
                  <a:endParaRPr lang="en-US" altLang="ko-KR" sz="12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</p:grp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27D4DBCD-D951-4BC7-8DCA-36B3F80570BC}"/>
                  </a:ext>
                </a:extLst>
              </p:cNvPr>
              <p:cNvGrpSpPr/>
              <p:nvPr/>
            </p:nvGrpSpPr>
            <p:grpSpPr>
              <a:xfrm>
                <a:off x="7949047" y="2516857"/>
                <a:ext cx="1988587" cy="876432"/>
                <a:chOff x="7949047" y="2921721"/>
                <a:chExt cx="1988587" cy="876432"/>
              </a:xfrm>
            </p:grpSpPr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480CFAD3-81E9-4CF1-82F1-2E0F3E2CD0D9}"/>
                    </a:ext>
                  </a:extLst>
                </p:cNvPr>
                <p:cNvSpPr/>
                <p:nvPr/>
              </p:nvSpPr>
              <p:spPr>
                <a:xfrm>
                  <a:off x="7949047" y="2921721"/>
                  <a:ext cx="1067650" cy="235558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pPr lvl="0"/>
                  <a:r>
                    <a:rPr lang="en-US" altLang="ko-KR" sz="1200" kern="100" spc="-10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02  /  </a:t>
                  </a:r>
                  <a:r>
                    <a:rPr lang="ko-KR" altLang="en-US" sz="1200" kern="100" spc="-100" dirty="0" err="1" smtClean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분석과정</a:t>
                  </a:r>
                  <a:endParaRPr lang="en-US" altLang="ko-KR" sz="1200" kern="100" spc="-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endParaRPr>
                </a:p>
              </p:txBody>
            </p:sp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14B5E934-77BF-4C36-A85C-8A8E0153B839}"/>
                    </a:ext>
                  </a:extLst>
                </p:cNvPr>
                <p:cNvSpPr/>
                <p:nvPr/>
              </p:nvSpPr>
              <p:spPr>
                <a:xfrm>
                  <a:off x="8283733" y="3193263"/>
                  <a:ext cx="1653901" cy="604890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first text here</a:t>
                  </a:r>
                </a:p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second text here</a:t>
                  </a:r>
                </a:p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third text here</a:t>
                  </a:r>
                </a:p>
              </p:txBody>
            </p:sp>
          </p:grp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4102FD2F-526F-4D4D-A6EF-1B0E34F1DD42}"/>
                  </a:ext>
                </a:extLst>
              </p:cNvPr>
              <p:cNvGrpSpPr/>
              <p:nvPr/>
            </p:nvGrpSpPr>
            <p:grpSpPr>
              <a:xfrm>
                <a:off x="7949047" y="4196826"/>
                <a:ext cx="1988382" cy="876432"/>
                <a:chOff x="7949047" y="5006553"/>
                <a:chExt cx="1988382" cy="876432"/>
              </a:xfrm>
            </p:grpSpPr>
            <p:sp>
              <p:nvSpPr>
                <p:cNvPr id="13" name="직사각형 12">
                  <a:extLst>
                    <a:ext uri="{FF2B5EF4-FFF2-40B4-BE49-F238E27FC236}">
                      <a16:creationId xmlns:a16="http://schemas.microsoft.com/office/drawing/2014/main" id="{D9751385-B714-412B-8966-EB02ADDD7182}"/>
                    </a:ext>
                  </a:extLst>
                </p:cNvPr>
                <p:cNvSpPr/>
                <p:nvPr/>
              </p:nvSpPr>
              <p:spPr>
                <a:xfrm>
                  <a:off x="7949047" y="5006553"/>
                  <a:ext cx="1109329" cy="235558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pPr lvl="0"/>
                  <a:r>
                    <a:rPr lang="en-US" altLang="ko-KR" sz="1200" kern="100" spc="-10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03  /  </a:t>
                  </a:r>
                  <a:r>
                    <a:rPr lang="ko-KR" altLang="en-US" sz="1200" kern="100" spc="-100" dirty="0" smtClean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분석 결과</a:t>
                  </a:r>
                  <a:endParaRPr lang="en-US" altLang="ko-KR" sz="1200" kern="100" spc="-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endParaRPr>
                </a:p>
              </p:txBody>
            </p:sp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36515EC8-4007-4808-8664-8D8E2C47E9EF}"/>
                    </a:ext>
                  </a:extLst>
                </p:cNvPr>
                <p:cNvSpPr/>
                <p:nvPr/>
              </p:nvSpPr>
              <p:spPr>
                <a:xfrm>
                  <a:off x="8283528" y="5278095"/>
                  <a:ext cx="1653901" cy="604890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first text here</a:t>
                  </a:r>
                </a:p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second text here</a:t>
                  </a:r>
                </a:p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third text here</a:t>
                  </a:r>
                </a:p>
              </p:txBody>
            </p:sp>
          </p:grp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68FDE142-6416-47E0-BF42-7BD858535A71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429CCDE-C741-4259-A988-5684FC125EF9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7F8485E4-22E4-4455-A0E9-6A1E3B4C71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B99F2E69-322F-4C05-A420-5F6D27C38497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4628A06-8005-4EDC-9C1E-67C9A8FFDB67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02</a:t>
                </a: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D73B3B10-A738-443A-A5C3-A9D186305164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F19FAA02-5912-4594-8B7D-E0BDCFAC6B3E}"/>
                </a:ext>
              </a:extLst>
            </p:cNvPr>
            <p:cNvSpPr/>
            <p:nvPr/>
          </p:nvSpPr>
          <p:spPr>
            <a:xfrm>
              <a:off x="334508" y="367690"/>
              <a:ext cx="5095422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4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Happy project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138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A4D50DF-10F4-42CD-B710-45A4A0F6380E}"/>
              </a:ext>
            </a:extLst>
          </p:cNvPr>
          <p:cNvSpPr/>
          <p:nvPr/>
        </p:nvSpPr>
        <p:spPr>
          <a:xfrm>
            <a:off x="334507" y="367690"/>
            <a:ext cx="7619321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4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삶을 잘 살기 위한 </a:t>
            </a:r>
            <a:r>
              <a:rPr lang="en-US" altLang="ko-KR" sz="44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MSG, </a:t>
            </a:r>
            <a:r>
              <a:rPr lang="ko-KR" altLang="en-US" sz="44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행복</a:t>
            </a:r>
            <a:endParaRPr lang="ko-KR" altLang="en-US" sz="44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52818C9-F403-4ACE-A74D-32B4A936E4C6}"/>
              </a:ext>
            </a:extLst>
          </p:cNvPr>
          <p:cNvGrpSpPr/>
          <p:nvPr/>
        </p:nvGrpSpPr>
        <p:grpSpPr>
          <a:xfrm>
            <a:off x="527992" y="6047233"/>
            <a:ext cx="2044700" cy="443077"/>
            <a:chOff x="2097167" y="2852701"/>
            <a:chExt cx="2044700" cy="443077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0EA5ABB-55F9-4D8C-B9AF-59310D3E3FC0}"/>
                </a:ext>
              </a:extLst>
            </p:cNvPr>
            <p:cNvSpPr txBox="1"/>
            <p:nvPr/>
          </p:nvSpPr>
          <p:spPr>
            <a:xfrm>
              <a:off x="2097167" y="3018779"/>
              <a:ext cx="20447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200" kern="10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www.papatalabs.com</a:t>
              </a:r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1B921798-160D-44C0-A395-5CB9D8BDA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8067" y="2852701"/>
              <a:ext cx="1197638" cy="166078"/>
            </a:xfrm>
            <a:prstGeom prst="rect">
              <a:avLst/>
            </a:prstGeom>
          </p:spPr>
        </p:pic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D9779EA-C192-49C6-8E96-1374492D2768}"/>
              </a:ext>
            </a:extLst>
          </p:cNvPr>
          <p:cNvGrpSpPr/>
          <p:nvPr/>
        </p:nvGrpSpPr>
        <p:grpSpPr>
          <a:xfrm>
            <a:off x="11366469" y="5630566"/>
            <a:ext cx="433278" cy="833333"/>
            <a:chOff x="11611429" y="5882986"/>
            <a:chExt cx="433278" cy="83333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047FF86-871D-4566-BD6B-F640E00AA98D}"/>
                </a:ext>
              </a:extLst>
            </p:cNvPr>
            <p:cNvSpPr txBox="1"/>
            <p:nvPr/>
          </p:nvSpPr>
          <p:spPr>
            <a:xfrm>
              <a:off x="11611429" y="6069988"/>
              <a:ext cx="43327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700FBA50-E1F2-4E43-B740-B573D0700D07}"/>
                </a:ext>
              </a:extLst>
            </p:cNvPr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6" name="직선 연결선 5"/>
          <p:cNvCxnSpPr/>
          <p:nvPr/>
        </p:nvCxnSpPr>
        <p:spPr>
          <a:xfrm>
            <a:off x="651104" y="2061821"/>
            <a:ext cx="0" cy="2291255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w="sm" len="sm"/>
            <a:tailEnd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938032" y="1708297"/>
            <a:ext cx="31338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Q. </a:t>
            </a:r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왜 우리는 행복해야 하는가</a:t>
            </a:r>
            <a:endParaRPr lang="ko-KR" altLang="en-US" sz="2000" dirty="0"/>
          </a:p>
        </p:txBody>
      </p:sp>
      <p:sp>
        <p:nvSpPr>
          <p:cNvPr id="38" name="직사각형 37"/>
          <p:cNvSpPr/>
          <p:nvPr/>
        </p:nvSpPr>
        <p:spPr>
          <a:xfrm>
            <a:off x="938032" y="2118389"/>
            <a:ext cx="443728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A. </a:t>
            </a:r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더 좋은 삶을 살고 생존하기 위해서 </a:t>
            </a:r>
            <a:endParaRPr lang="ko-KR" altLang="en-US" sz="2000" dirty="0"/>
          </a:p>
        </p:txBody>
      </p:sp>
      <p:pic>
        <p:nvPicPr>
          <p:cNvPr id="39" name="그림 3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793" y="3183738"/>
            <a:ext cx="5157025" cy="316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31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152827" y="2526420"/>
            <a:ext cx="430815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행복 호르몬 중 하나인 도파민의</a:t>
            </a:r>
            <a:endParaRPr lang="en-US" altLang="ko-KR" sz="2000" kern="100" spc="-70" dirty="0" smtClean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긍정적 기능으로</a:t>
            </a:r>
            <a:endParaRPr lang="en-US" altLang="ko-KR" sz="2000" kern="100" spc="-70" dirty="0" smtClean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삶의 동기 부여를 준다</a:t>
            </a:r>
            <a:endParaRPr lang="en-US" altLang="ko-KR" sz="2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000" kern="100" spc="-70" dirty="0" smtClean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삶의 목표를 이룰 가능성이 높아짐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90" y="4559756"/>
            <a:ext cx="4382265" cy="1617265"/>
          </a:xfrm>
          <a:prstGeom prst="rect">
            <a:avLst/>
          </a:prstGeom>
        </p:spPr>
      </p:pic>
      <p:sp>
        <p:nvSpPr>
          <p:cNvPr id="4" name="사각형: 둥근 모서리 6">
            <a:extLst>
              <a:ext uri="{FF2B5EF4-FFF2-40B4-BE49-F238E27FC236}">
                <a16:creationId xmlns:a16="http://schemas.microsoft.com/office/drawing/2014/main" id="{2A4D50DF-10F4-42CD-B710-45A4A0F6380E}"/>
              </a:ext>
            </a:extLst>
          </p:cNvPr>
          <p:cNvSpPr/>
          <p:nvPr/>
        </p:nvSpPr>
        <p:spPr>
          <a:xfrm>
            <a:off x="334507" y="367690"/>
            <a:ext cx="7619321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행복하면 좋은 이유</a:t>
            </a:r>
            <a:endParaRPr lang="ko-KR" altLang="en-US" sz="4400" dirty="0">
              <a:solidFill>
                <a:srgbClr val="FF000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89490" y="1063780"/>
            <a:ext cx="499691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kern="100" spc="-70" dirty="0" err="1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뇌과학적</a:t>
            </a:r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측면에서 분석하기 위해 </a:t>
            </a:r>
            <a:endParaRPr lang="en-US" altLang="ko-KR" sz="2000" kern="100" spc="-70" dirty="0" smtClean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행복의 호르몬 </a:t>
            </a:r>
            <a:r>
              <a:rPr lang="en-US" altLang="ko-KR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</a:t>
            </a:r>
            <a:r>
              <a:rPr lang="ko-KR" altLang="en-US" sz="2000" kern="100" spc="-70" dirty="0" err="1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도파민</a:t>
            </a:r>
            <a:r>
              <a:rPr lang="en-US" altLang="ko-KR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“ </a:t>
            </a:r>
            <a:r>
              <a:rPr lang="ko-KR" altLang="en-US" sz="2000" kern="100" spc="-70" dirty="0" err="1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에대한</a:t>
            </a:r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논문 </a:t>
            </a:r>
            <a:r>
              <a:rPr lang="ko-KR" altLang="en-US" sz="2000" kern="100" spc="-70" dirty="0" err="1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자료참조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pic>
        <p:nvPicPr>
          <p:cNvPr id="1026" name="Picture 2" descr="학습과학의 이해와 적용(18) - 동기는 뇌 보상 시스템(reward system)의 도파민 분비에 달렸다. | 교육을바꾸는사람들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46" y="1833855"/>
            <a:ext cx="5341154" cy="266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4929463" y="5807689"/>
            <a:ext cx="89850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altLang="ko-KR" b="1" dirty="0">
                <a:solidFill>
                  <a:srgbClr val="000000"/>
                </a:solidFill>
                <a:latin typeface="inherit"/>
              </a:rPr>
              <a:t>[</a:t>
            </a:r>
            <a:r>
              <a:rPr lang="ko-KR" altLang="en-US" b="1" dirty="0">
                <a:solidFill>
                  <a:srgbClr val="000000"/>
                </a:solidFill>
                <a:latin typeface="inherit"/>
              </a:rPr>
              <a:t>학위논문</a:t>
            </a:r>
            <a:r>
              <a:rPr lang="en-US" altLang="ko-KR" b="1" dirty="0">
                <a:solidFill>
                  <a:srgbClr val="000000"/>
                </a:solidFill>
                <a:latin typeface="inherit"/>
              </a:rPr>
              <a:t>]</a:t>
            </a:r>
            <a:r>
              <a:rPr lang="ko-KR" altLang="en-US" b="1" dirty="0">
                <a:solidFill>
                  <a:srgbClr val="000000"/>
                </a:solidFill>
                <a:latin typeface="SUIT Variable"/>
              </a:rPr>
              <a:t> </a:t>
            </a:r>
            <a:r>
              <a:rPr lang="ko-KR" altLang="en-US" b="1" dirty="0">
                <a:solidFill>
                  <a:srgbClr val="000000"/>
                </a:solidFill>
                <a:latin typeface="inherit"/>
              </a:rPr>
              <a:t>도파민의 구조와 </a:t>
            </a:r>
            <a:r>
              <a:rPr lang="ko-KR" altLang="en-US" b="1" dirty="0" smtClean="0">
                <a:solidFill>
                  <a:srgbClr val="000000"/>
                </a:solidFill>
                <a:latin typeface="inherit"/>
              </a:rPr>
              <a:t>기능</a:t>
            </a:r>
            <a:endParaRPr lang="en-US" altLang="ko-KR" b="1" dirty="0" smtClean="0">
              <a:solidFill>
                <a:srgbClr val="000000"/>
              </a:solidFill>
              <a:latin typeface="inherit"/>
            </a:endParaRPr>
          </a:p>
          <a:p>
            <a:pPr fontAlgn="base"/>
            <a:r>
              <a:rPr lang="en-US" altLang="ko-KR" b="1" dirty="0">
                <a:solidFill>
                  <a:srgbClr val="000000"/>
                </a:solidFill>
                <a:latin typeface="SUIT Variable"/>
              </a:rPr>
              <a:t>https://scienceon.kisti.re.kr/srch/selectPORSrchArticle.do?cn=DIKO0014194500</a:t>
            </a:r>
            <a:endParaRPr lang="ko-KR" altLang="en-US" b="1" i="0" dirty="0">
              <a:solidFill>
                <a:srgbClr val="000000"/>
              </a:solidFill>
              <a:effectLst/>
              <a:latin typeface="SUIT Variable"/>
            </a:endParaRPr>
          </a:p>
        </p:txBody>
      </p:sp>
    </p:spTree>
    <p:extLst>
      <p:ext uri="{BB962C8B-B14F-4D97-AF65-F5344CB8AC3E}">
        <p14:creationId xmlns:p14="http://schemas.microsoft.com/office/powerpoint/2010/main" val="627295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A4D50DF-10F4-42CD-B710-45A4A0F6380E}"/>
              </a:ext>
            </a:extLst>
          </p:cNvPr>
          <p:cNvSpPr/>
          <p:nvPr/>
        </p:nvSpPr>
        <p:spPr>
          <a:xfrm>
            <a:off x="334507" y="367690"/>
            <a:ext cx="7724611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4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그럼 </a:t>
            </a:r>
            <a:r>
              <a:rPr lang="ko-KR" altLang="en-US" sz="4400" kern="100" spc="-70" dirty="0" err="1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마약하면</a:t>
            </a:r>
            <a:r>
              <a:rPr lang="ko-KR" altLang="en-US" sz="44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성공한다는 말임</a:t>
            </a:r>
            <a:r>
              <a:rPr lang="en-US" altLang="ko-KR" sz="44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  <a:endParaRPr lang="ko-KR" altLang="en-US" sz="44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652818C9-F403-4ACE-A74D-32B4A936E4C6}"/>
              </a:ext>
            </a:extLst>
          </p:cNvPr>
          <p:cNvGrpSpPr/>
          <p:nvPr/>
        </p:nvGrpSpPr>
        <p:grpSpPr>
          <a:xfrm>
            <a:off x="527992" y="6047233"/>
            <a:ext cx="2044700" cy="443077"/>
            <a:chOff x="2097167" y="2852701"/>
            <a:chExt cx="2044700" cy="443077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0EA5ABB-55F9-4D8C-B9AF-59310D3E3FC0}"/>
                </a:ext>
              </a:extLst>
            </p:cNvPr>
            <p:cNvSpPr txBox="1"/>
            <p:nvPr/>
          </p:nvSpPr>
          <p:spPr>
            <a:xfrm>
              <a:off x="2097167" y="3018779"/>
              <a:ext cx="20447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1200" kern="10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www.papatalabs.com</a:t>
              </a:r>
            </a:p>
          </p:txBody>
        </p:sp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1B921798-160D-44C0-A395-5CB9D8BDA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8067" y="2852701"/>
              <a:ext cx="1197638" cy="166078"/>
            </a:xfrm>
            <a:prstGeom prst="rect">
              <a:avLst/>
            </a:prstGeom>
          </p:spPr>
        </p:pic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7D9779EA-C192-49C6-8E96-1374492D2768}"/>
              </a:ext>
            </a:extLst>
          </p:cNvPr>
          <p:cNvGrpSpPr/>
          <p:nvPr/>
        </p:nvGrpSpPr>
        <p:grpSpPr>
          <a:xfrm>
            <a:off x="11366469" y="5630566"/>
            <a:ext cx="433278" cy="833333"/>
            <a:chOff x="11611429" y="5882986"/>
            <a:chExt cx="433278" cy="83333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047FF86-871D-4566-BD6B-F640E00AA98D}"/>
                </a:ext>
              </a:extLst>
            </p:cNvPr>
            <p:cNvSpPr txBox="1"/>
            <p:nvPr/>
          </p:nvSpPr>
          <p:spPr>
            <a:xfrm>
              <a:off x="11611429" y="6069988"/>
              <a:ext cx="43327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700FBA50-E1F2-4E43-B740-B573D0700D07}"/>
                </a:ext>
              </a:extLst>
            </p:cNvPr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6" name="직선 연결선 5"/>
          <p:cNvCxnSpPr/>
          <p:nvPr/>
        </p:nvCxnSpPr>
        <p:spPr>
          <a:xfrm>
            <a:off x="651104" y="2061821"/>
            <a:ext cx="0" cy="2291255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w="sm" len="sm"/>
            <a:tailEnd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748323" y="2594041"/>
            <a:ext cx="4312078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나눔스퀘어 ExtraBold" panose="020B0600000101010101" pitchFamily="50" charset="-127"/>
              </a:rPr>
              <a:t>“</a:t>
            </a:r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나눔스퀘어 ExtraBold" panose="020B0600000101010101" pitchFamily="50" charset="-127"/>
              </a:rPr>
              <a:t>장기전인 인생에서는</a:t>
            </a:r>
            <a:endParaRPr lang="en-US" altLang="ko-KR" sz="2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a typeface="나눔스퀘어 ExtraBold" panose="020B0600000101010101" pitchFamily="50" charset="-127"/>
            </a:endParaRPr>
          </a:p>
          <a:p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나눔스퀘어 ExtraBold" panose="020B0600000101010101" pitchFamily="50" charset="-127"/>
              </a:rPr>
              <a:t>즐거움의 강도보단 빈도가 훨씬 중요하다</a:t>
            </a:r>
            <a:r>
              <a:rPr lang="en-US" altLang="ko-KR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a typeface="나눔스퀘어 ExtraBold" panose="020B0600000101010101" pitchFamily="50" charset="-127"/>
              </a:rPr>
              <a:t>”</a:t>
            </a:r>
          </a:p>
          <a:p>
            <a:endParaRPr lang="en-US" altLang="ko-KR" sz="2000" dirty="0">
              <a:latin typeface="+mj-lt"/>
            </a:endParaRPr>
          </a:p>
          <a:p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스퀘어 ExtraBold" panose="020B0600000101010101" pitchFamily="50" charset="-127"/>
              </a:rPr>
              <a:t>쾌락</a:t>
            </a:r>
            <a:r>
              <a:rPr lang="en-US" altLang="ko-KR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스퀘어 ExtraBold" panose="020B0600000101010101" pitchFamily="50" charset="-127"/>
              </a:rPr>
              <a:t>(</a:t>
            </a:r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스퀘어 ExtraBold" panose="020B0600000101010101" pitchFamily="50" charset="-127"/>
              </a:rPr>
              <a:t>강한 즐거움</a:t>
            </a:r>
            <a:r>
              <a:rPr lang="en-US" altLang="ko-KR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스퀘어 ExtraBold" panose="020B0600000101010101" pitchFamily="50" charset="-127"/>
              </a:rPr>
              <a:t>)</a:t>
            </a:r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스퀘어 ExtraBold" panose="020B0600000101010101" pitchFamily="50" charset="-127"/>
              </a:rPr>
              <a:t>은 생존과 관련이 멀다</a:t>
            </a:r>
            <a:endParaRPr lang="en-US" altLang="ko-KR" sz="2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나눔스퀘어 ExtraBold" panose="020B0600000101010101" pitchFamily="50" charset="-127"/>
            </a:endParaRPr>
          </a:p>
          <a:p>
            <a:endParaRPr lang="en-US" altLang="ko-KR" sz="2000" kern="100" spc="-70" dirty="0" smtClean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나눔스퀘어 ExtraBold" panose="020B0600000101010101" pitchFamily="50" charset="-127"/>
            </a:endParaRPr>
          </a:p>
          <a:p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스퀘어 ExtraBold" panose="020B0600000101010101" pitchFamily="50" charset="-127"/>
              </a:rPr>
              <a:t>그러므로 </a:t>
            </a:r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스퀘어 ExtraBold" panose="020B0600000101010101" pitchFamily="50" charset="-127"/>
              </a:rPr>
              <a:t>진정 잘 살기 </a:t>
            </a:r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나눔스퀘어 ExtraBold" panose="020B0600000101010101" pitchFamily="50" charset="-127"/>
              </a:rPr>
              <a:t>위해서는</a:t>
            </a:r>
            <a:endParaRPr lang="en-US" altLang="ko-KR" sz="2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나눔스퀘어 ExtraBold" panose="020B0600000101010101" pitchFamily="50" charset="-127"/>
            </a:endParaRPr>
          </a:p>
          <a:p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+mj-lt"/>
                <a:ea typeface="나눔스퀘어 ExtraBold" panose="020B0600000101010101" pitchFamily="50" charset="-127"/>
              </a:rPr>
              <a:t>지속적인 행복이 </a:t>
            </a:r>
            <a:r>
              <a:rPr lang="ko-KR" altLang="en-US" sz="2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+mj-lt"/>
                <a:ea typeface="나눔스퀘어 ExtraBold" panose="020B0600000101010101" pitchFamily="50" charset="-127"/>
              </a:rPr>
              <a:t>중요하다</a:t>
            </a:r>
            <a:endParaRPr lang="ko-KR" altLang="en-US" sz="2000" dirty="0">
              <a:solidFill>
                <a:srgbClr val="FF0000"/>
              </a:solidFill>
              <a:latin typeface="+mj-lt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743" y="2044491"/>
            <a:ext cx="5367726" cy="3022030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717353" y="1446654"/>
            <a:ext cx="17908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연세 대학교 심리학과 </a:t>
            </a:r>
            <a:endParaRPr lang="en-US" altLang="ko-KR" sz="14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14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서은국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교수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021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6">
            <a:extLst>
              <a:ext uri="{FF2B5EF4-FFF2-40B4-BE49-F238E27FC236}">
                <a16:creationId xmlns:a16="http://schemas.microsoft.com/office/drawing/2014/main" id="{2A4D50DF-10F4-42CD-B710-45A4A0F6380E}"/>
              </a:ext>
            </a:extLst>
          </p:cNvPr>
          <p:cNvSpPr/>
          <p:nvPr/>
        </p:nvSpPr>
        <p:spPr>
          <a:xfrm>
            <a:off x="334507" y="367690"/>
            <a:ext cx="6856707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4400" kern="100" spc="-7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그런데 우리는 </a:t>
            </a:r>
            <a:r>
              <a:rPr lang="ko-KR" altLang="en-US" sz="44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행복하지 않다</a:t>
            </a:r>
            <a:endParaRPr lang="ko-KR" altLang="en-US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95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F157BF07-6AC6-4239-A05D-AEE6E158464B}"/>
              </a:ext>
            </a:extLst>
          </p:cNvPr>
          <p:cNvGrpSpPr/>
          <p:nvPr/>
        </p:nvGrpSpPr>
        <p:grpSpPr>
          <a:xfrm>
            <a:off x="334508" y="367690"/>
            <a:ext cx="11465239" cy="6122620"/>
            <a:chOff x="334508" y="367690"/>
            <a:chExt cx="11465239" cy="6122620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4D50DF-10F4-42CD-B710-45A4A0F6380E}"/>
                </a:ext>
              </a:extLst>
            </p:cNvPr>
            <p:cNvSpPr/>
            <p:nvPr/>
          </p:nvSpPr>
          <p:spPr>
            <a:xfrm>
              <a:off x="334508" y="367690"/>
              <a:ext cx="5095422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문제정의 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652818C9-F403-4ACE-A74D-32B4A936E4C6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0EA5ABB-55F9-4D8C-B9AF-59310D3E3FC0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1B921798-160D-44C0-A395-5CB9D8BDA8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8BD515C-2BEA-435E-BC5E-2FEACE0030A2}"/>
                </a:ext>
              </a:extLst>
            </p:cNvPr>
            <p:cNvSpPr/>
            <p:nvPr/>
          </p:nvSpPr>
          <p:spPr>
            <a:xfrm rot="5400000">
              <a:off x="-523210" y="3178762"/>
              <a:ext cx="2225516" cy="12311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8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D9779EA-C192-49C6-8E96-1374492D2768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047FF86-871D-4566-BD6B-F640E00AA98D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03</a:t>
                </a: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700FBA50-E1F2-4E43-B740-B573D0700D07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3F84DC78-3239-442F-86B2-7C72618F241F}"/>
                </a:ext>
              </a:extLst>
            </p:cNvPr>
            <p:cNvGrpSpPr/>
            <p:nvPr/>
          </p:nvGrpSpPr>
          <p:grpSpPr>
            <a:xfrm>
              <a:off x="1417532" y="1706235"/>
              <a:ext cx="9356936" cy="3774510"/>
              <a:chOff x="1519130" y="1706235"/>
              <a:chExt cx="9356936" cy="3774510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ADB112DB-A467-4AD7-A4CA-09BC340CFF06}"/>
                  </a:ext>
                </a:extLst>
              </p:cNvPr>
              <p:cNvGrpSpPr/>
              <p:nvPr/>
            </p:nvGrpSpPr>
            <p:grpSpPr>
              <a:xfrm>
                <a:off x="1519130" y="1706235"/>
                <a:ext cx="2880320" cy="3774510"/>
                <a:chOff x="1969073" y="1706235"/>
                <a:chExt cx="2880320" cy="3774510"/>
              </a:xfrm>
            </p:grpSpPr>
            <p:sp>
              <p:nvSpPr>
                <p:cNvPr id="4" name="이등변 삼각형 3">
                  <a:extLst>
                    <a:ext uri="{FF2B5EF4-FFF2-40B4-BE49-F238E27FC236}">
                      <a16:creationId xmlns:a16="http://schemas.microsoft.com/office/drawing/2014/main" id="{6EF8A7F4-AAD5-422C-82D4-1529B84AD9FD}"/>
                    </a:ext>
                  </a:extLst>
                </p:cNvPr>
                <p:cNvSpPr/>
                <p:nvPr/>
              </p:nvSpPr>
              <p:spPr>
                <a:xfrm>
                  <a:off x="1969073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tx1">
                      <a:lumMod val="65000"/>
                      <a:lumOff val="35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621E9DFE-1915-4BAD-9F4B-7A91B9F41898}"/>
                    </a:ext>
                  </a:extLst>
                </p:cNvPr>
                <p:cNvSpPr txBox="1"/>
                <p:nvPr/>
              </p:nvSpPr>
              <p:spPr>
                <a:xfrm>
                  <a:off x="2419575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12" name="직사각형 11">
                  <a:extLst>
                    <a:ext uri="{FF2B5EF4-FFF2-40B4-BE49-F238E27FC236}">
                      <a16:creationId xmlns:a16="http://schemas.microsoft.com/office/drawing/2014/main" id="{06ACF98F-E52C-46EF-AD72-578574F9A48C}"/>
                    </a:ext>
                  </a:extLst>
                </p:cNvPr>
                <p:cNvSpPr/>
                <p:nvPr/>
              </p:nvSpPr>
              <p:spPr>
                <a:xfrm>
                  <a:off x="3160233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01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05D622A1-FDDD-4A83-BAD5-C1F6DD631E86}"/>
                    </a:ext>
                  </a:extLst>
                </p:cNvPr>
                <p:cNvSpPr txBox="1"/>
                <p:nvPr/>
              </p:nvSpPr>
              <p:spPr>
                <a:xfrm>
                  <a:off x="2386883" y="4372749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I shared with you. </a:t>
                  </a:r>
                </a:p>
              </p:txBody>
            </p: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01F10D5B-BACE-46E8-89D3-D8EAF57D3F7B}"/>
                  </a:ext>
                </a:extLst>
              </p:cNvPr>
              <p:cNvGrpSpPr/>
              <p:nvPr/>
            </p:nvGrpSpPr>
            <p:grpSpPr>
              <a:xfrm>
                <a:off x="7995746" y="1706235"/>
                <a:ext cx="2880320" cy="3773533"/>
                <a:chOff x="7545803" y="1706235"/>
                <a:chExt cx="2880320" cy="3773533"/>
              </a:xfrm>
            </p:grpSpPr>
            <p:sp>
              <p:nvSpPr>
                <p:cNvPr id="2" name="이등변 삼각형 1">
                  <a:extLst>
                    <a:ext uri="{FF2B5EF4-FFF2-40B4-BE49-F238E27FC236}">
                      <a16:creationId xmlns:a16="http://schemas.microsoft.com/office/drawing/2014/main" id="{88B88616-2918-4AA5-8BDF-58FE30CF53D0}"/>
                    </a:ext>
                  </a:extLst>
                </p:cNvPr>
                <p:cNvSpPr/>
                <p:nvPr/>
              </p:nvSpPr>
              <p:spPr>
                <a:xfrm>
                  <a:off x="7545803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tx1">
                      <a:lumMod val="65000"/>
                      <a:lumOff val="35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989E31E3-84CA-4024-A3A0-30DC28E7D4A9}"/>
                    </a:ext>
                  </a:extLst>
                </p:cNvPr>
                <p:cNvSpPr txBox="1"/>
                <p:nvPr/>
              </p:nvSpPr>
              <p:spPr>
                <a:xfrm>
                  <a:off x="7996305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EAC279AD-A257-4673-9E23-A9FE399DA7C4}"/>
                    </a:ext>
                  </a:extLst>
                </p:cNvPr>
                <p:cNvSpPr/>
                <p:nvPr/>
              </p:nvSpPr>
              <p:spPr>
                <a:xfrm>
                  <a:off x="8736963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03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D8220807-EFAE-4C6A-900B-5E41A82AC2E2}"/>
                    </a:ext>
                  </a:extLst>
                </p:cNvPr>
                <p:cNvSpPr txBox="1"/>
                <p:nvPr/>
              </p:nvSpPr>
              <p:spPr>
                <a:xfrm>
                  <a:off x="7963613" y="4371772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I shared with you. </a:t>
                  </a: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63A8F481-5307-4E4B-91D4-596443A5DA48}"/>
                  </a:ext>
                </a:extLst>
              </p:cNvPr>
              <p:cNvGrpSpPr/>
              <p:nvPr/>
            </p:nvGrpSpPr>
            <p:grpSpPr>
              <a:xfrm>
                <a:off x="4757438" y="1706235"/>
                <a:ext cx="2880320" cy="3773533"/>
                <a:chOff x="4757438" y="1706235"/>
                <a:chExt cx="2880320" cy="3773533"/>
              </a:xfrm>
            </p:grpSpPr>
            <p:sp>
              <p:nvSpPr>
                <p:cNvPr id="5" name="이등변 삼각형 4">
                  <a:extLst>
                    <a:ext uri="{FF2B5EF4-FFF2-40B4-BE49-F238E27FC236}">
                      <a16:creationId xmlns:a16="http://schemas.microsoft.com/office/drawing/2014/main" id="{98A7E3A0-629E-4465-8D07-32B02F10D875}"/>
                    </a:ext>
                  </a:extLst>
                </p:cNvPr>
                <p:cNvSpPr/>
                <p:nvPr/>
              </p:nvSpPr>
              <p:spPr>
                <a:xfrm>
                  <a:off x="4757438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bg1">
                      <a:lumMod val="85000"/>
                      <a:alpha val="80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DE4029B8-281E-4299-9F0D-D10512508F46}"/>
                    </a:ext>
                  </a:extLst>
                </p:cNvPr>
                <p:cNvSpPr txBox="1"/>
                <p:nvPr/>
              </p:nvSpPr>
              <p:spPr>
                <a:xfrm>
                  <a:off x="5207940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2971915A-F84E-4A26-A75F-AED4DDF4CC31}"/>
                    </a:ext>
                  </a:extLst>
                </p:cNvPr>
                <p:cNvSpPr/>
                <p:nvPr/>
              </p:nvSpPr>
              <p:spPr>
                <a:xfrm>
                  <a:off x="5948598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02</a:t>
                  </a: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5492B0E1-5BB7-44AF-9852-87E1A4A7F0EC}"/>
                    </a:ext>
                  </a:extLst>
                </p:cNvPr>
                <p:cNvSpPr txBox="1"/>
                <p:nvPr/>
              </p:nvSpPr>
              <p:spPr>
                <a:xfrm>
                  <a:off x="5175248" y="4371772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I shared with you. 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70513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F157BF07-6AC6-4239-A05D-AEE6E158464B}"/>
              </a:ext>
            </a:extLst>
          </p:cNvPr>
          <p:cNvGrpSpPr/>
          <p:nvPr/>
        </p:nvGrpSpPr>
        <p:grpSpPr>
          <a:xfrm>
            <a:off x="334508" y="367690"/>
            <a:ext cx="11465239" cy="6122620"/>
            <a:chOff x="334508" y="367690"/>
            <a:chExt cx="11465239" cy="6122620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4D50DF-10F4-42CD-B710-45A4A0F6380E}"/>
                </a:ext>
              </a:extLst>
            </p:cNvPr>
            <p:cNvSpPr/>
            <p:nvPr/>
          </p:nvSpPr>
          <p:spPr>
            <a:xfrm>
              <a:off x="334508" y="367690"/>
              <a:ext cx="5095422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문제정의 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652818C9-F403-4ACE-A74D-32B4A936E4C6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0EA5ABB-55F9-4D8C-B9AF-59310D3E3FC0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1B921798-160D-44C0-A395-5CB9D8BDA8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8BD515C-2BEA-435E-BC5E-2FEACE0030A2}"/>
                </a:ext>
              </a:extLst>
            </p:cNvPr>
            <p:cNvSpPr/>
            <p:nvPr/>
          </p:nvSpPr>
          <p:spPr>
            <a:xfrm rot="5400000">
              <a:off x="-523210" y="3178762"/>
              <a:ext cx="2225516" cy="12311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8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D9779EA-C192-49C6-8E96-1374492D2768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047FF86-871D-4566-BD6B-F640E00AA98D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03</a:t>
                </a: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700FBA50-E1F2-4E43-B740-B573D0700D07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3F84DC78-3239-442F-86B2-7C72618F241F}"/>
                </a:ext>
              </a:extLst>
            </p:cNvPr>
            <p:cNvGrpSpPr/>
            <p:nvPr/>
          </p:nvGrpSpPr>
          <p:grpSpPr>
            <a:xfrm>
              <a:off x="1417532" y="1706235"/>
              <a:ext cx="9356936" cy="3774510"/>
              <a:chOff x="1519130" y="1706235"/>
              <a:chExt cx="9356936" cy="3774510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ADB112DB-A467-4AD7-A4CA-09BC340CFF06}"/>
                  </a:ext>
                </a:extLst>
              </p:cNvPr>
              <p:cNvGrpSpPr/>
              <p:nvPr/>
            </p:nvGrpSpPr>
            <p:grpSpPr>
              <a:xfrm>
                <a:off x="1519130" y="1706235"/>
                <a:ext cx="2880320" cy="3774510"/>
                <a:chOff x="1969073" y="1706235"/>
                <a:chExt cx="2880320" cy="3774510"/>
              </a:xfrm>
            </p:grpSpPr>
            <p:sp>
              <p:nvSpPr>
                <p:cNvPr id="4" name="이등변 삼각형 3">
                  <a:extLst>
                    <a:ext uri="{FF2B5EF4-FFF2-40B4-BE49-F238E27FC236}">
                      <a16:creationId xmlns:a16="http://schemas.microsoft.com/office/drawing/2014/main" id="{6EF8A7F4-AAD5-422C-82D4-1529B84AD9FD}"/>
                    </a:ext>
                  </a:extLst>
                </p:cNvPr>
                <p:cNvSpPr/>
                <p:nvPr/>
              </p:nvSpPr>
              <p:spPr>
                <a:xfrm>
                  <a:off x="1969073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tx1">
                      <a:lumMod val="65000"/>
                      <a:lumOff val="35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621E9DFE-1915-4BAD-9F4B-7A91B9F41898}"/>
                    </a:ext>
                  </a:extLst>
                </p:cNvPr>
                <p:cNvSpPr txBox="1"/>
                <p:nvPr/>
              </p:nvSpPr>
              <p:spPr>
                <a:xfrm>
                  <a:off x="2419575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12" name="직사각형 11">
                  <a:extLst>
                    <a:ext uri="{FF2B5EF4-FFF2-40B4-BE49-F238E27FC236}">
                      <a16:creationId xmlns:a16="http://schemas.microsoft.com/office/drawing/2014/main" id="{06ACF98F-E52C-46EF-AD72-578574F9A48C}"/>
                    </a:ext>
                  </a:extLst>
                </p:cNvPr>
                <p:cNvSpPr/>
                <p:nvPr/>
              </p:nvSpPr>
              <p:spPr>
                <a:xfrm>
                  <a:off x="3160233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01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05D622A1-FDDD-4A83-BAD5-C1F6DD631E86}"/>
                    </a:ext>
                  </a:extLst>
                </p:cNvPr>
                <p:cNvSpPr txBox="1"/>
                <p:nvPr/>
              </p:nvSpPr>
              <p:spPr>
                <a:xfrm>
                  <a:off x="2386883" y="4372749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I shared with you. </a:t>
                  </a:r>
                </a:p>
              </p:txBody>
            </p: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01F10D5B-BACE-46E8-89D3-D8EAF57D3F7B}"/>
                  </a:ext>
                </a:extLst>
              </p:cNvPr>
              <p:cNvGrpSpPr/>
              <p:nvPr/>
            </p:nvGrpSpPr>
            <p:grpSpPr>
              <a:xfrm>
                <a:off x="7995746" y="1706235"/>
                <a:ext cx="2880320" cy="3773533"/>
                <a:chOff x="7545803" y="1706235"/>
                <a:chExt cx="2880320" cy="3773533"/>
              </a:xfrm>
            </p:grpSpPr>
            <p:sp>
              <p:nvSpPr>
                <p:cNvPr id="2" name="이등변 삼각형 1">
                  <a:extLst>
                    <a:ext uri="{FF2B5EF4-FFF2-40B4-BE49-F238E27FC236}">
                      <a16:creationId xmlns:a16="http://schemas.microsoft.com/office/drawing/2014/main" id="{88B88616-2918-4AA5-8BDF-58FE30CF53D0}"/>
                    </a:ext>
                  </a:extLst>
                </p:cNvPr>
                <p:cNvSpPr/>
                <p:nvPr/>
              </p:nvSpPr>
              <p:spPr>
                <a:xfrm>
                  <a:off x="7545803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tx1">
                      <a:lumMod val="65000"/>
                      <a:lumOff val="35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989E31E3-84CA-4024-A3A0-30DC28E7D4A9}"/>
                    </a:ext>
                  </a:extLst>
                </p:cNvPr>
                <p:cNvSpPr txBox="1"/>
                <p:nvPr/>
              </p:nvSpPr>
              <p:spPr>
                <a:xfrm>
                  <a:off x="7996305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EAC279AD-A257-4673-9E23-A9FE399DA7C4}"/>
                    </a:ext>
                  </a:extLst>
                </p:cNvPr>
                <p:cNvSpPr/>
                <p:nvPr/>
              </p:nvSpPr>
              <p:spPr>
                <a:xfrm>
                  <a:off x="8736963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03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D8220807-EFAE-4C6A-900B-5E41A82AC2E2}"/>
                    </a:ext>
                  </a:extLst>
                </p:cNvPr>
                <p:cNvSpPr txBox="1"/>
                <p:nvPr/>
              </p:nvSpPr>
              <p:spPr>
                <a:xfrm>
                  <a:off x="7963613" y="4371772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I shared with you. </a:t>
                  </a: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63A8F481-5307-4E4B-91D4-596443A5DA48}"/>
                  </a:ext>
                </a:extLst>
              </p:cNvPr>
              <p:cNvGrpSpPr/>
              <p:nvPr/>
            </p:nvGrpSpPr>
            <p:grpSpPr>
              <a:xfrm>
                <a:off x="4757438" y="1706235"/>
                <a:ext cx="2880320" cy="3773533"/>
                <a:chOff x="4757438" y="1706235"/>
                <a:chExt cx="2880320" cy="3773533"/>
              </a:xfrm>
            </p:grpSpPr>
            <p:sp>
              <p:nvSpPr>
                <p:cNvPr id="5" name="이등변 삼각형 4">
                  <a:extLst>
                    <a:ext uri="{FF2B5EF4-FFF2-40B4-BE49-F238E27FC236}">
                      <a16:creationId xmlns:a16="http://schemas.microsoft.com/office/drawing/2014/main" id="{98A7E3A0-629E-4465-8D07-32B02F10D875}"/>
                    </a:ext>
                  </a:extLst>
                </p:cNvPr>
                <p:cNvSpPr/>
                <p:nvPr/>
              </p:nvSpPr>
              <p:spPr>
                <a:xfrm>
                  <a:off x="4757438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bg1">
                      <a:lumMod val="85000"/>
                      <a:alpha val="80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DE4029B8-281E-4299-9F0D-D10512508F46}"/>
                    </a:ext>
                  </a:extLst>
                </p:cNvPr>
                <p:cNvSpPr txBox="1"/>
                <p:nvPr/>
              </p:nvSpPr>
              <p:spPr>
                <a:xfrm>
                  <a:off x="5207940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2971915A-F84E-4A26-A75F-AED4DDF4CC31}"/>
                    </a:ext>
                  </a:extLst>
                </p:cNvPr>
                <p:cNvSpPr/>
                <p:nvPr/>
              </p:nvSpPr>
              <p:spPr>
                <a:xfrm>
                  <a:off x="5948598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02</a:t>
                  </a: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5492B0E1-5BB7-44AF-9852-87E1A4A7F0EC}"/>
                    </a:ext>
                  </a:extLst>
                </p:cNvPr>
                <p:cNvSpPr txBox="1"/>
                <p:nvPr/>
              </p:nvSpPr>
              <p:spPr>
                <a:xfrm>
                  <a:off x="5175248" y="4371772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I shared with you. 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456750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8D26ECD7-A9C2-4FFB-8B25-C5363FE0ABF6}"/>
              </a:ext>
            </a:extLst>
          </p:cNvPr>
          <p:cNvGrpSpPr/>
          <p:nvPr/>
        </p:nvGrpSpPr>
        <p:grpSpPr>
          <a:xfrm>
            <a:off x="527992" y="353177"/>
            <a:ext cx="11271755" cy="6137133"/>
            <a:chOff x="527992" y="353177"/>
            <a:chExt cx="11271755" cy="6137133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0AB40228-DA23-4B45-88B3-D8DFE4F52ABF}"/>
                </a:ext>
              </a:extLst>
            </p:cNvPr>
            <p:cNvSpPr/>
            <p:nvPr/>
          </p:nvSpPr>
          <p:spPr>
            <a:xfrm>
              <a:off x="3548289" y="353177"/>
              <a:ext cx="5095422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4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분</a:t>
              </a:r>
              <a:r>
                <a:rPr lang="ko-KR" altLang="en-US" sz="4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석 과정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308A302-F530-435C-9500-D1F545982BA5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7DF2C44-05E7-416E-A3F6-AE4465500AC9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E153AEB7-F994-4DCE-AB65-BB2FBE042E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959C549-EC35-4015-A72F-69EDBE9AD991}"/>
                </a:ext>
              </a:extLst>
            </p:cNvPr>
            <p:cNvSpPr/>
            <p:nvPr/>
          </p:nvSpPr>
          <p:spPr>
            <a:xfrm rot="5400000">
              <a:off x="-523210" y="3178762"/>
              <a:ext cx="2225516" cy="12311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8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91BE71EF-4575-4235-93A4-E79EC842C55B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D4937EF-901C-40EE-A2BE-355C4AFAD7C4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04</a:t>
                </a: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E455F48E-C614-4AD4-B976-963A9653C932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40AA467-D284-4160-A535-A482051B0FE6}"/>
                </a:ext>
              </a:extLst>
            </p:cNvPr>
            <p:cNvSpPr/>
            <p:nvPr/>
          </p:nvSpPr>
          <p:spPr>
            <a:xfrm>
              <a:off x="2891644" y="947669"/>
              <a:ext cx="6408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0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행복과 관련된 요소와의 상관관계 분석</a:t>
              </a:r>
              <a:endParaRPr lang="en-US" altLang="ko-KR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F4CA0050-096C-4049-8551-41D25674904D}"/>
                </a:ext>
              </a:extLst>
            </p:cNvPr>
            <p:cNvSpPr/>
            <p:nvPr/>
          </p:nvSpPr>
          <p:spPr>
            <a:xfrm>
              <a:off x="1659958" y="2097078"/>
              <a:ext cx="2692876" cy="2692876"/>
            </a:xfrm>
            <a:prstGeom prst="ellipse">
              <a:avLst/>
            </a:prstGeom>
            <a:noFill/>
            <a:ln w="254000">
              <a:solidFill>
                <a:schemeClr val="tx1">
                  <a:lumMod val="85000"/>
                  <a:lumOff val="15000"/>
                  <a:alpha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5E135580-4A5B-4F08-8830-8DAE1C97AA35}"/>
                </a:ext>
              </a:extLst>
            </p:cNvPr>
            <p:cNvSpPr/>
            <p:nvPr/>
          </p:nvSpPr>
          <p:spPr>
            <a:xfrm>
              <a:off x="4749562" y="2097078"/>
              <a:ext cx="2692876" cy="2692876"/>
            </a:xfrm>
            <a:prstGeom prst="ellipse">
              <a:avLst/>
            </a:prstGeom>
            <a:noFill/>
            <a:ln w="254000">
              <a:solidFill>
                <a:srgbClr val="D9D9D9">
                  <a:alpha val="8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67AB01E-2A58-42D1-B89B-07072DBBAB89}"/>
                </a:ext>
              </a:extLst>
            </p:cNvPr>
            <p:cNvSpPr/>
            <p:nvPr/>
          </p:nvSpPr>
          <p:spPr>
            <a:xfrm>
              <a:off x="7839165" y="2097078"/>
              <a:ext cx="2692876" cy="2692876"/>
            </a:xfrm>
            <a:prstGeom prst="ellipse">
              <a:avLst/>
            </a:prstGeom>
            <a:noFill/>
            <a:ln w="254000">
              <a:solidFill>
                <a:schemeClr val="tx1">
                  <a:lumMod val="85000"/>
                  <a:lumOff val="15000"/>
                  <a:alpha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661065B-9613-4459-A5D1-04AFA17E8930}"/>
                </a:ext>
              </a:extLst>
            </p:cNvPr>
            <p:cNvGrpSpPr/>
            <p:nvPr/>
          </p:nvGrpSpPr>
          <p:grpSpPr>
            <a:xfrm>
              <a:off x="2016738" y="2722126"/>
              <a:ext cx="1979316" cy="1409374"/>
              <a:chOff x="2419575" y="2579019"/>
              <a:chExt cx="1979316" cy="140937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E059D89-5BCB-4CDF-A81D-A7F35CB2AF79}"/>
                  </a:ext>
                </a:extLst>
              </p:cNvPr>
              <p:cNvSpPr txBox="1"/>
              <p:nvPr/>
            </p:nvSpPr>
            <p:spPr>
              <a:xfrm>
                <a:off x="2419575" y="3311285"/>
                <a:ext cx="1979316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n-US" altLang="ko-KR" sz="1600" kern="100" spc="-70" dirty="0">
                    <a:ln w="3175" cap="rnd">
                      <a:solidFill>
                        <a:prstClr val="white">
                          <a:alpha val="0"/>
                        </a:prst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TEXT HERE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THE BEST TEMPLATE 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FOR YOUR PRESENTATION</a:t>
                </a:r>
                <a:endParaRPr lang="ko-KR" altLang="en-US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A994E136-8109-48D3-BBEC-E54447DE29BB}"/>
                  </a:ext>
                </a:extLst>
              </p:cNvPr>
              <p:cNvSpPr/>
              <p:nvPr/>
            </p:nvSpPr>
            <p:spPr>
              <a:xfrm>
                <a:off x="3160233" y="2579019"/>
                <a:ext cx="498000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0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01</a:t>
                </a: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E4BE059-9F1D-441C-A7DE-0456CFE05AEB}"/>
                </a:ext>
              </a:extLst>
            </p:cNvPr>
            <p:cNvGrpSpPr/>
            <p:nvPr/>
          </p:nvGrpSpPr>
          <p:grpSpPr>
            <a:xfrm>
              <a:off x="5106342" y="2722126"/>
              <a:ext cx="1979316" cy="1409374"/>
              <a:chOff x="2419575" y="2579019"/>
              <a:chExt cx="1979316" cy="1409374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9E5B620-4A88-46CB-A5F0-D38FAA331184}"/>
                  </a:ext>
                </a:extLst>
              </p:cNvPr>
              <p:cNvSpPr txBox="1"/>
              <p:nvPr/>
            </p:nvSpPr>
            <p:spPr>
              <a:xfrm>
                <a:off x="2419575" y="3311285"/>
                <a:ext cx="1979316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n-US" altLang="ko-KR" sz="1600" kern="100" spc="-70" dirty="0">
                    <a:ln w="3175" cap="rnd">
                      <a:solidFill>
                        <a:prstClr val="white">
                          <a:alpha val="0"/>
                        </a:prst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TEXT HERE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THE BEST TEMPLATE 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FOR YOUR PRESENTATION</a:t>
                </a:r>
                <a:endParaRPr lang="ko-KR" altLang="en-US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2BA9D0D7-7DC0-4167-A580-815CF0F88A30}"/>
                  </a:ext>
                </a:extLst>
              </p:cNvPr>
              <p:cNvSpPr/>
              <p:nvPr/>
            </p:nvSpPr>
            <p:spPr>
              <a:xfrm>
                <a:off x="3160233" y="2579019"/>
                <a:ext cx="498000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0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02</a:t>
                </a:r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8AA54933-7C5A-4198-9E2F-880FB29E7461}"/>
                </a:ext>
              </a:extLst>
            </p:cNvPr>
            <p:cNvGrpSpPr/>
            <p:nvPr/>
          </p:nvGrpSpPr>
          <p:grpSpPr>
            <a:xfrm>
              <a:off x="8195946" y="2722126"/>
              <a:ext cx="1979316" cy="1409374"/>
              <a:chOff x="2419575" y="2579019"/>
              <a:chExt cx="1979316" cy="1409374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BFCBE83-C466-4538-8EB9-215EA59DFF83}"/>
                  </a:ext>
                </a:extLst>
              </p:cNvPr>
              <p:cNvSpPr txBox="1"/>
              <p:nvPr/>
            </p:nvSpPr>
            <p:spPr>
              <a:xfrm>
                <a:off x="2419575" y="3311285"/>
                <a:ext cx="1979316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n-US" altLang="ko-KR" sz="1600" kern="100" spc="-70" dirty="0">
                    <a:ln w="3175" cap="rnd">
                      <a:solidFill>
                        <a:prstClr val="white">
                          <a:alpha val="0"/>
                        </a:prst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TEXT HERE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THE BEST TEMPLATE 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FOR YOUR PRESENTATION</a:t>
                </a:r>
                <a:endParaRPr lang="ko-KR" altLang="en-US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CB7DDF93-DE56-4F51-BA1A-1770E0E1EF1A}"/>
                  </a:ext>
                </a:extLst>
              </p:cNvPr>
              <p:cNvSpPr/>
              <p:nvPr/>
            </p:nvSpPr>
            <p:spPr>
              <a:xfrm>
                <a:off x="3160233" y="2579019"/>
                <a:ext cx="498000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0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03</a:t>
                </a: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45BBD97-A67C-4EFE-B2DB-8C5B8F891CAB}"/>
                </a:ext>
              </a:extLst>
            </p:cNvPr>
            <p:cNvSpPr txBox="1"/>
            <p:nvPr/>
          </p:nvSpPr>
          <p:spPr>
            <a:xfrm>
              <a:off x="3560659" y="5389639"/>
              <a:ext cx="5070682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6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of stars, Are you shining just for me? </a:t>
              </a:r>
            </a:p>
            <a:p>
              <a:pPr algn="ctr"/>
              <a:r>
                <a:rPr lang="en-US" altLang="ko-KR" sz="16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of stars, There's so much that i can't see. Who knows </a:t>
              </a:r>
            </a:p>
            <a:p>
              <a:pPr algn="ctr"/>
              <a:r>
                <a:rPr lang="en-US" altLang="ko-KR" sz="16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 felt it from the first embrace I shared with you.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7194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bold"/>
        <a:ea typeface="나눔스퀘어 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9D9D9"/>
        </a:solidFill>
        <a:ln w="3175" cap="rnd">
          <a:noFill/>
          <a:round/>
        </a:ln>
      </a:spPr>
      <a:bodyPr lIns="0" tIns="0" rIns="0" bIns="0" rtlCol="0" anchor="ctr"/>
      <a:lstStyle>
        <a:defPPr algn="ctr">
          <a:defRPr sz="1700" kern="100" spc="-80" dirty="0">
            <a:ln w="3175" cap="rnd">
              <a:solidFill>
                <a:schemeClr val="bg1">
                  <a:alpha val="0"/>
                </a:schemeClr>
              </a:solidFill>
            </a:ln>
            <a:solidFill>
              <a:schemeClr val="tx1">
                <a:lumMod val="85000"/>
                <a:lumOff val="15000"/>
              </a:schemeClr>
            </a:solidFill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solidFill>
            <a:schemeClr val="bg1">
              <a:lumMod val="75000"/>
            </a:schemeClr>
          </a:solidFill>
          <a:round/>
          <a:headEnd w="sm" len="sm"/>
          <a:tailEnd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54000" tIns="18000" rIns="54000" bIns="18000" rtlCol="0">
        <a:spAutoFit/>
      </a:bodyPr>
      <a:lstStyle>
        <a:defPPr algn="l">
          <a:defRPr sz="1700" kern="100" spc="-80" dirty="0" err="1" smtClean="0">
            <a:ln w="3175" cap="rnd">
              <a:solidFill>
                <a:schemeClr val="bg1"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</TotalTime>
  <Words>727</Words>
  <Application>Microsoft Office PowerPoint</Application>
  <PresentationFormat>와이드스크린</PresentationFormat>
  <Paragraphs>192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6" baseType="lpstr">
      <vt:lpstr>Poppins ExtraBold</vt:lpstr>
      <vt:lpstr>나눔스퀘어 Light</vt:lpstr>
      <vt:lpstr>나눔스퀘어 bold</vt:lpstr>
      <vt:lpstr>SUIT Variable</vt:lpstr>
      <vt:lpstr>Arial Black</vt:lpstr>
      <vt:lpstr>Arial</vt:lpstr>
      <vt:lpstr>나눔스퀘어 ExtraBold</vt:lpstr>
      <vt:lpstr>Spoqa Han Sans Neo Bold</vt:lpstr>
      <vt:lpstr>Spoqa Han Sans Neo Regular</vt:lpstr>
      <vt:lpstr>나눔스퀘어 bold</vt:lpstr>
      <vt:lpstr>나눔스퀘어</vt:lpstr>
      <vt:lpstr>inherit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강식 신</dc:creator>
  <cp:lastModifiedBy>ITSC</cp:lastModifiedBy>
  <cp:revision>61</cp:revision>
  <dcterms:created xsi:type="dcterms:W3CDTF">2020-10-15T02:30:10Z</dcterms:created>
  <dcterms:modified xsi:type="dcterms:W3CDTF">2025-11-12T01:29:19Z</dcterms:modified>
</cp:coreProperties>
</file>

<file path=docProps/thumbnail.jpeg>
</file>